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1" r:id="rId2"/>
    <p:sldId id="322" r:id="rId3"/>
    <p:sldId id="348" r:id="rId4"/>
    <p:sldId id="349" r:id="rId5"/>
    <p:sldId id="354" r:id="rId6"/>
    <p:sldId id="350" r:id="rId7"/>
    <p:sldId id="327" r:id="rId8"/>
    <p:sldId id="323" r:id="rId9"/>
    <p:sldId id="332" r:id="rId10"/>
    <p:sldId id="333" r:id="rId11"/>
    <p:sldId id="334" r:id="rId12"/>
    <p:sldId id="336" r:id="rId13"/>
    <p:sldId id="337" r:id="rId14"/>
    <p:sldId id="338" r:id="rId15"/>
    <p:sldId id="339" r:id="rId16"/>
    <p:sldId id="342" r:id="rId17"/>
    <p:sldId id="353" r:id="rId18"/>
    <p:sldId id="355" r:id="rId19"/>
    <p:sldId id="356" r:id="rId20"/>
    <p:sldId id="357" r:id="rId21"/>
    <p:sldId id="359" r:id="rId22"/>
    <p:sldId id="35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C1D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846" autoAdjust="0"/>
  </p:normalViewPr>
  <p:slideViewPr>
    <p:cSldViewPr snapToGrid="0">
      <p:cViewPr varScale="1">
        <p:scale>
          <a:sx n="107" d="100"/>
          <a:sy n="107" d="100"/>
        </p:scale>
        <p:origin x="7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E20F1-B38D-4367-9C1C-86A05150809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7BEDB7-B461-4E10-969B-D59A5F163C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D" sz="1400" dirty="0"/>
            <a:t>Steam's review system lacks detail for developers to understand player preferences.</a:t>
          </a:r>
          <a:endParaRPr lang="en-US" sz="1400" dirty="0"/>
        </a:p>
      </dgm:t>
    </dgm:pt>
    <dgm:pt modelId="{37F26ACC-0BD7-43CA-BC78-D0974635A15C}" type="parTrans" cxnId="{3EFD1941-8A5B-4232-B790-5B1D54BEECB1}">
      <dgm:prSet/>
      <dgm:spPr/>
      <dgm:t>
        <a:bodyPr/>
        <a:lstStyle/>
        <a:p>
          <a:endParaRPr lang="en-US"/>
        </a:p>
      </dgm:t>
    </dgm:pt>
    <dgm:pt modelId="{BA47B7B5-374D-40C5-8BED-6DDD0B21EE6E}" type="sibTrans" cxnId="{3EFD1941-8A5B-4232-B790-5B1D54BEEC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EAE9BA-6575-49DB-BA37-592E6B5277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D" sz="1400" dirty="0"/>
            <a:t>Large-scale data from reviews is impractical for manual analysis.</a:t>
          </a:r>
          <a:endParaRPr lang="en-US" sz="1400" dirty="0"/>
        </a:p>
      </dgm:t>
    </dgm:pt>
    <dgm:pt modelId="{B574204E-14D0-441E-98BF-AA289E02FB8F}" type="parTrans" cxnId="{5884724C-0F68-44DF-A3A6-6D6C5379FE5C}">
      <dgm:prSet/>
      <dgm:spPr/>
      <dgm:t>
        <a:bodyPr/>
        <a:lstStyle/>
        <a:p>
          <a:endParaRPr lang="en-US"/>
        </a:p>
      </dgm:t>
    </dgm:pt>
    <dgm:pt modelId="{2E8F8D7A-2C14-42B4-B1C4-C0EE01D1197B}" type="sibTrans" cxnId="{5884724C-0F68-44DF-A3A6-6D6C5379FE5C}">
      <dgm:prSet/>
      <dgm:spPr/>
      <dgm:t>
        <a:bodyPr/>
        <a:lstStyle/>
        <a:p>
          <a:endParaRPr lang="en-US"/>
        </a:p>
      </dgm:t>
    </dgm:pt>
    <dgm:pt modelId="{0041FC66-93B4-44FA-B428-986849E853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D" sz="1400" dirty="0"/>
            <a:t>Challenges in understanding mixed sentiments and genre-specific expectations.</a:t>
          </a:r>
          <a:endParaRPr lang="en-US" sz="1400" dirty="0"/>
        </a:p>
      </dgm:t>
    </dgm:pt>
    <dgm:pt modelId="{60F5C2DE-CB0F-45C0-AE30-DDB8056C9FFA}" type="sibTrans" cxnId="{63426B28-2831-4910-A078-A964E9D1D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3D8DB7-78B3-4303-B609-233F89935282}" type="parTrans" cxnId="{63426B28-2831-4910-A078-A964E9D1DA41}">
      <dgm:prSet/>
      <dgm:spPr/>
      <dgm:t>
        <a:bodyPr/>
        <a:lstStyle/>
        <a:p>
          <a:endParaRPr lang="en-US"/>
        </a:p>
      </dgm:t>
    </dgm:pt>
    <dgm:pt modelId="{5090671F-1910-495C-8709-7572C37E00AB}" type="pres">
      <dgm:prSet presAssocID="{8B6E20F1-B38D-4367-9C1C-86A051508090}" presName="root" presStyleCnt="0">
        <dgm:presLayoutVars>
          <dgm:dir/>
          <dgm:resizeHandles val="exact"/>
        </dgm:presLayoutVars>
      </dgm:prSet>
      <dgm:spPr/>
    </dgm:pt>
    <dgm:pt modelId="{27D22AC0-DF11-4944-B31A-A8A9371B1424}" type="pres">
      <dgm:prSet presAssocID="{8B6E20F1-B38D-4367-9C1C-86A051508090}" presName="container" presStyleCnt="0">
        <dgm:presLayoutVars>
          <dgm:dir/>
          <dgm:resizeHandles val="exact"/>
        </dgm:presLayoutVars>
      </dgm:prSet>
      <dgm:spPr/>
    </dgm:pt>
    <dgm:pt modelId="{BDC93489-628E-40A0-8F03-86F4C0E578A0}" type="pres">
      <dgm:prSet presAssocID="{0E7BEDB7-B461-4E10-969B-D59A5F163C71}" presName="compNode" presStyleCnt="0"/>
      <dgm:spPr/>
    </dgm:pt>
    <dgm:pt modelId="{E3BF9A60-D137-47A2-929A-0F56FA81DA2E}" type="pres">
      <dgm:prSet presAssocID="{0E7BEDB7-B461-4E10-969B-D59A5F163C71}" presName="iconBgRect" presStyleLbl="bgShp" presStyleIdx="0" presStyleCnt="3"/>
      <dgm:spPr/>
    </dgm:pt>
    <dgm:pt modelId="{60D52583-D7E4-488D-96E4-D407AF468906}" type="pres">
      <dgm:prSet presAssocID="{0E7BEDB7-B461-4E10-969B-D59A5F163C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2D79A83-E124-448E-8D83-AE7EB3F86D5C}" type="pres">
      <dgm:prSet presAssocID="{0E7BEDB7-B461-4E10-969B-D59A5F163C71}" presName="spaceRect" presStyleCnt="0"/>
      <dgm:spPr/>
    </dgm:pt>
    <dgm:pt modelId="{65587853-1315-46A5-B878-1F645862739D}" type="pres">
      <dgm:prSet presAssocID="{0E7BEDB7-B461-4E10-969B-D59A5F163C71}" presName="textRect" presStyleLbl="revTx" presStyleIdx="0" presStyleCnt="3" custScaleY="257275">
        <dgm:presLayoutVars>
          <dgm:chMax val="1"/>
          <dgm:chPref val="1"/>
        </dgm:presLayoutVars>
      </dgm:prSet>
      <dgm:spPr/>
    </dgm:pt>
    <dgm:pt modelId="{2F71FCAF-53FF-4BFD-9540-00BB7D5692C7}" type="pres">
      <dgm:prSet presAssocID="{BA47B7B5-374D-40C5-8BED-6DDD0B21EE6E}" presName="sibTrans" presStyleLbl="sibTrans2D1" presStyleIdx="0" presStyleCnt="0"/>
      <dgm:spPr/>
    </dgm:pt>
    <dgm:pt modelId="{96FE277D-16B8-44E2-8EEB-34B5EBB756E1}" type="pres">
      <dgm:prSet presAssocID="{0041FC66-93B4-44FA-B428-986849E85331}" presName="compNode" presStyleCnt="0"/>
      <dgm:spPr/>
    </dgm:pt>
    <dgm:pt modelId="{D69155DF-267F-471D-96BB-9CE17CFBFEAE}" type="pres">
      <dgm:prSet presAssocID="{0041FC66-93B4-44FA-B428-986849E85331}" presName="iconBgRect" presStyleLbl="bgShp" presStyleIdx="1" presStyleCnt="3"/>
      <dgm:spPr/>
    </dgm:pt>
    <dgm:pt modelId="{05209B44-4926-436C-8C49-5A8B51DACAC6}" type="pres">
      <dgm:prSet presAssocID="{0041FC66-93B4-44FA-B428-986849E853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AACE5964-BAB0-47BD-A10A-0B59B325BD90}" type="pres">
      <dgm:prSet presAssocID="{0041FC66-93B4-44FA-B428-986849E85331}" presName="spaceRect" presStyleCnt="0"/>
      <dgm:spPr/>
    </dgm:pt>
    <dgm:pt modelId="{447CA380-1B33-43B4-86F4-E376FFA84F7D}" type="pres">
      <dgm:prSet presAssocID="{0041FC66-93B4-44FA-B428-986849E85331}" presName="textRect" presStyleLbl="revTx" presStyleIdx="1" presStyleCnt="3">
        <dgm:presLayoutVars>
          <dgm:chMax val="1"/>
          <dgm:chPref val="1"/>
        </dgm:presLayoutVars>
      </dgm:prSet>
      <dgm:spPr/>
    </dgm:pt>
    <dgm:pt modelId="{8EFCD850-F292-48F3-920B-4419D7A581A0}" type="pres">
      <dgm:prSet presAssocID="{60F5C2DE-CB0F-45C0-AE30-DDB8056C9FFA}" presName="sibTrans" presStyleLbl="sibTrans2D1" presStyleIdx="0" presStyleCnt="0"/>
      <dgm:spPr/>
    </dgm:pt>
    <dgm:pt modelId="{E0B6291A-B1B0-432B-A766-F5FFD69AE45F}" type="pres">
      <dgm:prSet presAssocID="{E6EAE9BA-6575-49DB-BA37-592E6B5277E7}" presName="compNode" presStyleCnt="0"/>
      <dgm:spPr/>
    </dgm:pt>
    <dgm:pt modelId="{533AAB3A-5A45-4407-9A85-B1C16D97DE1D}" type="pres">
      <dgm:prSet presAssocID="{E6EAE9BA-6575-49DB-BA37-592E6B5277E7}" presName="iconBgRect" presStyleLbl="bgShp" presStyleIdx="2" presStyleCnt="3"/>
      <dgm:spPr/>
    </dgm:pt>
    <dgm:pt modelId="{07AC2276-3B81-4AAF-8C2D-7A7294873A19}" type="pres">
      <dgm:prSet presAssocID="{E6EAE9BA-6575-49DB-BA37-592E6B5277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E83D088-3AA2-4287-B6D2-CFF73C9B2D40}" type="pres">
      <dgm:prSet presAssocID="{E6EAE9BA-6575-49DB-BA37-592E6B5277E7}" presName="spaceRect" presStyleCnt="0"/>
      <dgm:spPr/>
    </dgm:pt>
    <dgm:pt modelId="{570086C9-3361-4BF5-B218-9D508B40EA1B}" type="pres">
      <dgm:prSet presAssocID="{E6EAE9BA-6575-49DB-BA37-592E6B5277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426B28-2831-4910-A078-A964E9D1DA41}" srcId="{8B6E20F1-B38D-4367-9C1C-86A051508090}" destId="{0041FC66-93B4-44FA-B428-986849E85331}" srcOrd="1" destOrd="0" parTransId="{7B3D8DB7-78B3-4303-B609-233F89935282}" sibTransId="{60F5C2DE-CB0F-45C0-AE30-DDB8056C9FFA}"/>
    <dgm:cxn modelId="{3EFD1941-8A5B-4232-B790-5B1D54BEECB1}" srcId="{8B6E20F1-B38D-4367-9C1C-86A051508090}" destId="{0E7BEDB7-B461-4E10-969B-D59A5F163C71}" srcOrd="0" destOrd="0" parTransId="{37F26ACC-0BD7-43CA-BC78-D0974635A15C}" sibTransId="{BA47B7B5-374D-40C5-8BED-6DDD0B21EE6E}"/>
    <dgm:cxn modelId="{5884724C-0F68-44DF-A3A6-6D6C5379FE5C}" srcId="{8B6E20F1-B38D-4367-9C1C-86A051508090}" destId="{E6EAE9BA-6575-49DB-BA37-592E6B5277E7}" srcOrd="2" destOrd="0" parTransId="{B574204E-14D0-441E-98BF-AA289E02FB8F}" sibTransId="{2E8F8D7A-2C14-42B4-B1C4-C0EE01D1197B}"/>
    <dgm:cxn modelId="{F0EB5454-AD5C-4600-BCDD-B9691E8427BE}" type="presOf" srcId="{60F5C2DE-CB0F-45C0-AE30-DDB8056C9FFA}" destId="{8EFCD850-F292-48F3-920B-4419D7A581A0}" srcOrd="0" destOrd="0" presId="urn:microsoft.com/office/officeart/2018/2/layout/IconCircleList"/>
    <dgm:cxn modelId="{7BC7CD6F-072C-433D-A5BB-EC3CEA390BC5}" type="presOf" srcId="{0E7BEDB7-B461-4E10-969B-D59A5F163C71}" destId="{65587853-1315-46A5-B878-1F645862739D}" srcOrd="0" destOrd="0" presId="urn:microsoft.com/office/officeart/2018/2/layout/IconCircleList"/>
    <dgm:cxn modelId="{E186A1BC-12EC-42B4-B33E-1AFFA929828D}" type="presOf" srcId="{0041FC66-93B4-44FA-B428-986849E85331}" destId="{447CA380-1B33-43B4-86F4-E376FFA84F7D}" srcOrd="0" destOrd="0" presId="urn:microsoft.com/office/officeart/2018/2/layout/IconCircleList"/>
    <dgm:cxn modelId="{5FC5FECF-43C8-4734-B226-C0CE6BA5025D}" type="presOf" srcId="{BA47B7B5-374D-40C5-8BED-6DDD0B21EE6E}" destId="{2F71FCAF-53FF-4BFD-9540-00BB7D5692C7}" srcOrd="0" destOrd="0" presId="urn:microsoft.com/office/officeart/2018/2/layout/IconCircleList"/>
    <dgm:cxn modelId="{8FDEA3E2-A80C-442C-8B05-ECFAD2E807BA}" type="presOf" srcId="{E6EAE9BA-6575-49DB-BA37-592E6B5277E7}" destId="{570086C9-3361-4BF5-B218-9D508B40EA1B}" srcOrd="0" destOrd="0" presId="urn:microsoft.com/office/officeart/2018/2/layout/IconCircleList"/>
    <dgm:cxn modelId="{650F06FF-FD32-4B18-86D9-BDCCA3CA79E4}" type="presOf" srcId="{8B6E20F1-B38D-4367-9C1C-86A051508090}" destId="{5090671F-1910-495C-8709-7572C37E00AB}" srcOrd="0" destOrd="0" presId="urn:microsoft.com/office/officeart/2018/2/layout/IconCircleList"/>
    <dgm:cxn modelId="{05E1FFA3-DAE0-4313-878B-BFF52FCF99EE}" type="presParOf" srcId="{5090671F-1910-495C-8709-7572C37E00AB}" destId="{27D22AC0-DF11-4944-B31A-A8A9371B1424}" srcOrd="0" destOrd="0" presId="urn:microsoft.com/office/officeart/2018/2/layout/IconCircleList"/>
    <dgm:cxn modelId="{2D63638C-C929-40F1-A756-150365C7C537}" type="presParOf" srcId="{27D22AC0-DF11-4944-B31A-A8A9371B1424}" destId="{BDC93489-628E-40A0-8F03-86F4C0E578A0}" srcOrd="0" destOrd="0" presId="urn:microsoft.com/office/officeart/2018/2/layout/IconCircleList"/>
    <dgm:cxn modelId="{872DD67F-1E97-44C2-BCD4-B4FD08D62504}" type="presParOf" srcId="{BDC93489-628E-40A0-8F03-86F4C0E578A0}" destId="{E3BF9A60-D137-47A2-929A-0F56FA81DA2E}" srcOrd="0" destOrd="0" presId="urn:microsoft.com/office/officeart/2018/2/layout/IconCircleList"/>
    <dgm:cxn modelId="{DBF7A15D-1BA0-4DEB-8862-A36825B13AD7}" type="presParOf" srcId="{BDC93489-628E-40A0-8F03-86F4C0E578A0}" destId="{60D52583-D7E4-488D-96E4-D407AF468906}" srcOrd="1" destOrd="0" presId="urn:microsoft.com/office/officeart/2018/2/layout/IconCircleList"/>
    <dgm:cxn modelId="{52058E96-1442-430A-8EFB-75E6320D37F8}" type="presParOf" srcId="{BDC93489-628E-40A0-8F03-86F4C0E578A0}" destId="{82D79A83-E124-448E-8D83-AE7EB3F86D5C}" srcOrd="2" destOrd="0" presId="urn:microsoft.com/office/officeart/2018/2/layout/IconCircleList"/>
    <dgm:cxn modelId="{2FF7625A-63B9-4993-8BC2-8F213F849514}" type="presParOf" srcId="{BDC93489-628E-40A0-8F03-86F4C0E578A0}" destId="{65587853-1315-46A5-B878-1F645862739D}" srcOrd="3" destOrd="0" presId="urn:microsoft.com/office/officeart/2018/2/layout/IconCircleList"/>
    <dgm:cxn modelId="{B6B7AF7D-5389-47AE-9F1C-24C997A35540}" type="presParOf" srcId="{27D22AC0-DF11-4944-B31A-A8A9371B1424}" destId="{2F71FCAF-53FF-4BFD-9540-00BB7D5692C7}" srcOrd="1" destOrd="0" presId="urn:microsoft.com/office/officeart/2018/2/layout/IconCircleList"/>
    <dgm:cxn modelId="{F0E0E16A-B68F-48A7-B318-3C0AE527D508}" type="presParOf" srcId="{27D22AC0-DF11-4944-B31A-A8A9371B1424}" destId="{96FE277D-16B8-44E2-8EEB-34B5EBB756E1}" srcOrd="2" destOrd="0" presId="urn:microsoft.com/office/officeart/2018/2/layout/IconCircleList"/>
    <dgm:cxn modelId="{283EE268-F34C-4D91-87D9-ED62C4E12C1D}" type="presParOf" srcId="{96FE277D-16B8-44E2-8EEB-34B5EBB756E1}" destId="{D69155DF-267F-471D-96BB-9CE17CFBFEAE}" srcOrd="0" destOrd="0" presId="urn:microsoft.com/office/officeart/2018/2/layout/IconCircleList"/>
    <dgm:cxn modelId="{242E2E35-7F06-479D-A7B9-8B68697AEB2A}" type="presParOf" srcId="{96FE277D-16B8-44E2-8EEB-34B5EBB756E1}" destId="{05209B44-4926-436C-8C49-5A8B51DACAC6}" srcOrd="1" destOrd="0" presId="urn:microsoft.com/office/officeart/2018/2/layout/IconCircleList"/>
    <dgm:cxn modelId="{37FBD03E-2ECD-4FBD-9D51-CA63A7157749}" type="presParOf" srcId="{96FE277D-16B8-44E2-8EEB-34B5EBB756E1}" destId="{AACE5964-BAB0-47BD-A10A-0B59B325BD90}" srcOrd="2" destOrd="0" presId="urn:microsoft.com/office/officeart/2018/2/layout/IconCircleList"/>
    <dgm:cxn modelId="{99CB2483-C54A-4CBF-8CD5-74255F26C987}" type="presParOf" srcId="{96FE277D-16B8-44E2-8EEB-34B5EBB756E1}" destId="{447CA380-1B33-43B4-86F4-E376FFA84F7D}" srcOrd="3" destOrd="0" presId="urn:microsoft.com/office/officeart/2018/2/layout/IconCircleList"/>
    <dgm:cxn modelId="{60FF169E-97D1-4F11-A5BC-9AE08D436BE4}" type="presParOf" srcId="{27D22AC0-DF11-4944-B31A-A8A9371B1424}" destId="{8EFCD850-F292-48F3-920B-4419D7A581A0}" srcOrd="3" destOrd="0" presId="urn:microsoft.com/office/officeart/2018/2/layout/IconCircleList"/>
    <dgm:cxn modelId="{4D565BA6-5299-4591-909F-6EED817C8F87}" type="presParOf" srcId="{27D22AC0-DF11-4944-B31A-A8A9371B1424}" destId="{E0B6291A-B1B0-432B-A766-F5FFD69AE45F}" srcOrd="4" destOrd="0" presId="urn:microsoft.com/office/officeart/2018/2/layout/IconCircleList"/>
    <dgm:cxn modelId="{F1305E78-C47E-4F32-9709-3307848FD26E}" type="presParOf" srcId="{E0B6291A-B1B0-432B-A766-F5FFD69AE45F}" destId="{533AAB3A-5A45-4407-9A85-B1C16D97DE1D}" srcOrd="0" destOrd="0" presId="urn:microsoft.com/office/officeart/2018/2/layout/IconCircleList"/>
    <dgm:cxn modelId="{9E06EC9E-D7E9-475F-85CA-A836CAA2337D}" type="presParOf" srcId="{E0B6291A-B1B0-432B-A766-F5FFD69AE45F}" destId="{07AC2276-3B81-4AAF-8C2D-7A7294873A19}" srcOrd="1" destOrd="0" presId="urn:microsoft.com/office/officeart/2018/2/layout/IconCircleList"/>
    <dgm:cxn modelId="{063E70E8-4305-4AE9-8793-F566E5DA39EE}" type="presParOf" srcId="{E0B6291A-B1B0-432B-A766-F5FFD69AE45F}" destId="{CE83D088-3AA2-4287-B6D2-CFF73C9B2D40}" srcOrd="2" destOrd="0" presId="urn:microsoft.com/office/officeart/2018/2/layout/IconCircleList"/>
    <dgm:cxn modelId="{F7643D0A-2224-49FE-9EF6-977C5512FA29}" type="presParOf" srcId="{E0B6291A-B1B0-432B-A766-F5FFD69AE45F}" destId="{570086C9-3361-4BF5-B218-9D508B40EA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57683D-6232-4642-B329-CE1E42ECF2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4E8A82-4BD6-434A-81E1-8E101D43852B}">
      <dgm:prSet/>
      <dgm:spPr/>
      <dgm:t>
        <a:bodyPr/>
        <a:lstStyle/>
        <a:p>
          <a:r>
            <a:rPr lang="en-ID" b="1" dirty="0"/>
            <a:t>Research Questions</a:t>
          </a:r>
          <a:endParaRPr lang="en-US" dirty="0"/>
        </a:p>
      </dgm:t>
    </dgm:pt>
    <dgm:pt modelId="{D04E7628-38DB-4B20-AABC-F592AA063437}" type="parTrans" cxnId="{4636EA87-D117-4074-BFF5-DAE690C490EC}">
      <dgm:prSet/>
      <dgm:spPr/>
      <dgm:t>
        <a:bodyPr/>
        <a:lstStyle/>
        <a:p>
          <a:endParaRPr lang="en-US"/>
        </a:p>
      </dgm:t>
    </dgm:pt>
    <dgm:pt modelId="{BA4AF200-F541-4B45-896B-E9A54A14C88E}" type="sibTrans" cxnId="{4636EA87-D117-4074-BFF5-DAE690C490EC}">
      <dgm:prSet/>
      <dgm:spPr/>
      <dgm:t>
        <a:bodyPr/>
        <a:lstStyle/>
        <a:p>
          <a:endParaRPr lang="en-US"/>
        </a:p>
      </dgm:t>
    </dgm:pt>
    <dgm:pt modelId="{5D1CF823-7E9F-4A83-9E0A-19F27466695D}">
      <dgm:prSet/>
      <dgm:spPr/>
      <dgm:t>
        <a:bodyPr/>
        <a:lstStyle/>
        <a:p>
          <a:r>
            <a:rPr lang="en-ID" dirty="0"/>
            <a:t>How can sentiment analysis provide deeper insights into player feedback?</a:t>
          </a:r>
          <a:endParaRPr lang="en-US" dirty="0"/>
        </a:p>
      </dgm:t>
    </dgm:pt>
    <dgm:pt modelId="{39663313-E291-4788-949E-79EC62EAD9FE}" type="parTrans" cxnId="{799A2232-0BE3-4053-B3BA-E61AC87317FC}">
      <dgm:prSet/>
      <dgm:spPr/>
      <dgm:t>
        <a:bodyPr/>
        <a:lstStyle/>
        <a:p>
          <a:endParaRPr lang="en-US"/>
        </a:p>
      </dgm:t>
    </dgm:pt>
    <dgm:pt modelId="{4E08F176-39DA-49C9-97FC-2D296CF42C01}" type="sibTrans" cxnId="{799A2232-0BE3-4053-B3BA-E61AC87317FC}">
      <dgm:prSet/>
      <dgm:spPr/>
      <dgm:t>
        <a:bodyPr/>
        <a:lstStyle/>
        <a:p>
          <a:endParaRPr lang="en-US"/>
        </a:p>
      </dgm:t>
    </dgm:pt>
    <dgm:pt modelId="{01BFFD04-05C7-49D5-BAC2-61808C486E93}">
      <dgm:prSet/>
      <dgm:spPr/>
      <dgm:t>
        <a:bodyPr/>
        <a:lstStyle/>
        <a:p>
          <a:r>
            <a:rPr lang="en-ID" dirty="0"/>
            <a:t>How do reviews differ across game genres?</a:t>
          </a:r>
          <a:endParaRPr lang="en-US" dirty="0"/>
        </a:p>
      </dgm:t>
    </dgm:pt>
    <dgm:pt modelId="{1564097B-A424-47A1-A368-B9FE16A3925A}" type="parTrans" cxnId="{8FDC1347-DC6D-4922-B360-6D8DFFCDC1A6}">
      <dgm:prSet/>
      <dgm:spPr/>
      <dgm:t>
        <a:bodyPr/>
        <a:lstStyle/>
        <a:p>
          <a:endParaRPr lang="en-US"/>
        </a:p>
      </dgm:t>
    </dgm:pt>
    <dgm:pt modelId="{1EADCE33-D015-44B6-9C20-5AA871C0DBEB}" type="sibTrans" cxnId="{8FDC1347-DC6D-4922-B360-6D8DFFCDC1A6}">
      <dgm:prSet/>
      <dgm:spPr/>
      <dgm:t>
        <a:bodyPr/>
        <a:lstStyle/>
        <a:p>
          <a:endParaRPr lang="en-US"/>
        </a:p>
      </dgm:t>
    </dgm:pt>
    <dgm:pt modelId="{77942D4C-CBD3-4D09-8C01-788507D32D15}">
      <dgm:prSet/>
      <dgm:spPr/>
      <dgm:t>
        <a:bodyPr/>
        <a:lstStyle/>
        <a:p>
          <a:r>
            <a:rPr lang="en-ID" dirty="0"/>
            <a:t>What game elements (e.g., graphics, story) are most frequently mentioned in feedback?</a:t>
          </a:r>
          <a:endParaRPr lang="en-US" dirty="0"/>
        </a:p>
      </dgm:t>
    </dgm:pt>
    <dgm:pt modelId="{221ACB03-FB7D-4538-84C1-EEEB61D68761}" type="parTrans" cxnId="{C0A3D1D1-271F-4CFA-91FA-F691D335219D}">
      <dgm:prSet/>
      <dgm:spPr/>
      <dgm:t>
        <a:bodyPr/>
        <a:lstStyle/>
        <a:p>
          <a:endParaRPr lang="en-US"/>
        </a:p>
      </dgm:t>
    </dgm:pt>
    <dgm:pt modelId="{9EF220A1-E6D5-4893-9527-A8C832057BDB}" type="sibTrans" cxnId="{C0A3D1D1-271F-4CFA-91FA-F691D335219D}">
      <dgm:prSet/>
      <dgm:spPr/>
      <dgm:t>
        <a:bodyPr/>
        <a:lstStyle/>
        <a:p>
          <a:endParaRPr lang="en-US"/>
        </a:p>
      </dgm:t>
    </dgm:pt>
    <dgm:pt modelId="{F3470F8A-CC3D-4160-8288-6573D2BE72E1}">
      <dgm:prSet/>
      <dgm:spPr/>
      <dgm:t>
        <a:bodyPr/>
        <a:lstStyle/>
        <a:p>
          <a:r>
            <a:rPr lang="en-ID" b="1" dirty="0"/>
            <a:t>Objectives</a:t>
          </a:r>
          <a:endParaRPr lang="en-US" dirty="0"/>
        </a:p>
      </dgm:t>
    </dgm:pt>
    <dgm:pt modelId="{3748EFDC-00EA-4675-9CD1-1CBFB630E58F}" type="parTrans" cxnId="{008F737B-96FB-47C1-8BB1-CD2CA8C0AD09}">
      <dgm:prSet/>
      <dgm:spPr/>
      <dgm:t>
        <a:bodyPr/>
        <a:lstStyle/>
        <a:p>
          <a:endParaRPr lang="en-US"/>
        </a:p>
      </dgm:t>
    </dgm:pt>
    <dgm:pt modelId="{8F6AEB16-42FF-4793-95E4-2ABB38D6FAC9}" type="sibTrans" cxnId="{008F737B-96FB-47C1-8BB1-CD2CA8C0AD09}">
      <dgm:prSet/>
      <dgm:spPr/>
      <dgm:t>
        <a:bodyPr/>
        <a:lstStyle/>
        <a:p>
          <a:endParaRPr lang="en-US"/>
        </a:p>
      </dgm:t>
    </dgm:pt>
    <dgm:pt modelId="{0F24C845-2D3C-439C-B7FE-091EDFCEA519}">
      <dgm:prSet/>
      <dgm:spPr/>
      <dgm:t>
        <a:bodyPr/>
        <a:lstStyle/>
        <a:p>
          <a:r>
            <a:rPr lang="en-ID"/>
            <a:t>Analyze positive/negative review proportions.</a:t>
          </a:r>
          <a:endParaRPr lang="en-US"/>
        </a:p>
      </dgm:t>
    </dgm:pt>
    <dgm:pt modelId="{A3C27EDF-2322-4A00-9745-3D703B73891D}" type="parTrans" cxnId="{41954363-13BB-407C-A9A5-9CD4B854BD4C}">
      <dgm:prSet/>
      <dgm:spPr/>
      <dgm:t>
        <a:bodyPr/>
        <a:lstStyle/>
        <a:p>
          <a:endParaRPr lang="en-US"/>
        </a:p>
      </dgm:t>
    </dgm:pt>
    <dgm:pt modelId="{02991E7C-BB90-4074-AC0A-5DCC12E32DF9}" type="sibTrans" cxnId="{41954363-13BB-407C-A9A5-9CD4B854BD4C}">
      <dgm:prSet/>
      <dgm:spPr/>
      <dgm:t>
        <a:bodyPr/>
        <a:lstStyle/>
        <a:p>
          <a:endParaRPr lang="en-US"/>
        </a:p>
      </dgm:t>
    </dgm:pt>
    <dgm:pt modelId="{08793FEE-08ED-45F3-B2C6-92C55829FF9D}">
      <dgm:prSet/>
      <dgm:spPr/>
      <dgm:t>
        <a:bodyPr/>
        <a:lstStyle/>
        <a:p>
          <a:r>
            <a:rPr lang="en-ID" dirty="0"/>
            <a:t>Identify trends and actionable insights.</a:t>
          </a:r>
          <a:endParaRPr lang="en-US" dirty="0"/>
        </a:p>
      </dgm:t>
    </dgm:pt>
    <dgm:pt modelId="{3A3B7D10-06D7-46D3-B2A9-13DC0C4A878D}" type="parTrans" cxnId="{E8B44B6E-3C17-40EB-AF5A-5A51D8A9754B}">
      <dgm:prSet/>
      <dgm:spPr/>
      <dgm:t>
        <a:bodyPr/>
        <a:lstStyle/>
        <a:p>
          <a:endParaRPr lang="en-US"/>
        </a:p>
      </dgm:t>
    </dgm:pt>
    <dgm:pt modelId="{325CD834-82C4-4834-9BFC-005E63D16C4C}" type="sibTrans" cxnId="{E8B44B6E-3C17-40EB-AF5A-5A51D8A9754B}">
      <dgm:prSet/>
      <dgm:spPr/>
      <dgm:t>
        <a:bodyPr/>
        <a:lstStyle/>
        <a:p>
          <a:endParaRPr lang="en-US"/>
        </a:p>
      </dgm:t>
    </dgm:pt>
    <dgm:pt modelId="{0698BEE5-2631-42BA-B717-351A44A72917}">
      <dgm:prSet/>
      <dgm:spPr/>
      <dgm:t>
        <a:bodyPr/>
        <a:lstStyle/>
        <a:p>
          <a:r>
            <a:rPr lang="en-ID" dirty="0"/>
            <a:t>Explore relationships between game elements and sentiments.</a:t>
          </a:r>
          <a:endParaRPr lang="en-US" dirty="0"/>
        </a:p>
      </dgm:t>
    </dgm:pt>
    <dgm:pt modelId="{6C9210DE-4A99-4C95-9AEA-2C9BAE2AAC6D}" type="parTrans" cxnId="{8FEEC383-42DC-46A5-A8D0-3DD0248F9B8B}">
      <dgm:prSet/>
      <dgm:spPr/>
      <dgm:t>
        <a:bodyPr/>
        <a:lstStyle/>
        <a:p>
          <a:endParaRPr lang="en-US"/>
        </a:p>
      </dgm:t>
    </dgm:pt>
    <dgm:pt modelId="{CE486A11-D21E-488C-A9F3-AB7C2D0B2B29}" type="sibTrans" cxnId="{8FEEC383-42DC-46A5-A8D0-3DD0248F9B8B}">
      <dgm:prSet/>
      <dgm:spPr/>
      <dgm:t>
        <a:bodyPr/>
        <a:lstStyle/>
        <a:p>
          <a:endParaRPr lang="en-US"/>
        </a:p>
      </dgm:t>
    </dgm:pt>
    <dgm:pt modelId="{79C3F154-FEA1-DF4E-A77A-072BE7158CB5}" type="pres">
      <dgm:prSet presAssocID="{D057683D-6232-4642-B329-CE1E42ECF217}" presName="linear" presStyleCnt="0">
        <dgm:presLayoutVars>
          <dgm:animLvl val="lvl"/>
          <dgm:resizeHandles val="exact"/>
        </dgm:presLayoutVars>
      </dgm:prSet>
      <dgm:spPr/>
    </dgm:pt>
    <dgm:pt modelId="{9E539CF6-E6E1-BC45-B2BF-FFB8F059F6CE}" type="pres">
      <dgm:prSet presAssocID="{774E8A82-4BD6-434A-81E1-8E101D43852B}" presName="parentText" presStyleLbl="node1" presStyleIdx="0" presStyleCnt="2" custLinFactNeighborX="60" custLinFactNeighborY="-26844">
        <dgm:presLayoutVars>
          <dgm:chMax val="0"/>
          <dgm:bulletEnabled val="1"/>
        </dgm:presLayoutVars>
      </dgm:prSet>
      <dgm:spPr/>
    </dgm:pt>
    <dgm:pt modelId="{00870AD2-6FA8-1743-AC05-A4ABA3834186}" type="pres">
      <dgm:prSet presAssocID="{774E8A82-4BD6-434A-81E1-8E101D43852B}" presName="childText" presStyleLbl="revTx" presStyleIdx="0" presStyleCnt="2">
        <dgm:presLayoutVars>
          <dgm:bulletEnabled val="1"/>
        </dgm:presLayoutVars>
      </dgm:prSet>
      <dgm:spPr/>
    </dgm:pt>
    <dgm:pt modelId="{1EF3C77C-017F-3846-BEF2-733620326889}" type="pres">
      <dgm:prSet presAssocID="{F3470F8A-CC3D-4160-8288-6573D2BE72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C8BB6BB-A935-364B-BD2C-619AE411D738}" type="pres">
      <dgm:prSet presAssocID="{F3470F8A-CC3D-4160-8288-6573D2BE72E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B015C26-4FDD-9D4F-AAD3-40A23DC39835}" type="presOf" srcId="{77942D4C-CBD3-4D09-8C01-788507D32D15}" destId="{00870AD2-6FA8-1743-AC05-A4ABA3834186}" srcOrd="0" destOrd="2" presId="urn:microsoft.com/office/officeart/2005/8/layout/vList2"/>
    <dgm:cxn modelId="{799A2232-0BE3-4053-B3BA-E61AC87317FC}" srcId="{774E8A82-4BD6-434A-81E1-8E101D43852B}" destId="{5D1CF823-7E9F-4A83-9E0A-19F27466695D}" srcOrd="0" destOrd="0" parTransId="{39663313-E291-4788-949E-79EC62EAD9FE}" sibTransId="{4E08F176-39DA-49C9-97FC-2D296CF42C01}"/>
    <dgm:cxn modelId="{8E007646-37A4-3448-AEFF-EADA04082A7E}" type="presOf" srcId="{5D1CF823-7E9F-4A83-9E0A-19F27466695D}" destId="{00870AD2-6FA8-1743-AC05-A4ABA3834186}" srcOrd="0" destOrd="0" presId="urn:microsoft.com/office/officeart/2005/8/layout/vList2"/>
    <dgm:cxn modelId="{8FDC1347-DC6D-4922-B360-6D8DFFCDC1A6}" srcId="{774E8A82-4BD6-434A-81E1-8E101D43852B}" destId="{01BFFD04-05C7-49D5-BAC2-61808C486E93}" srcOrd="1" destOrd="0" parTransId="{1564097B-A424-47A1-A368-B9FE16A3925A}" sibTransId="{1EADCE33-D015-44B6-9C20-5AA871C0DBEB}"/>
    <dgm:cxn modelId="{BE106F48-9881-C84E-A79B-24DB9BF172A5}" type="presOf" srcId="{F3470F8A-CC3D-4160-8288-6573D2BE72E1}" destId="{1EF3C77C-017F-3846-BEF2-733620326889}" srcOrd="0" destOrd="0" presId="urn:microsoft.com/office/officeart/2005/8/layout/vList2"/>
    <dgm:cxn modelId="{5DB1AA55-8161-2A41-8883-DD238FD23986}" type="presOf" srcId="{774E8A82-4BD6-434A-81E1-8E101D43852B}" destId="{9E539CF6-E6E1-BC45-B2BF-FFB8F059F6CE}" srcOrd="0" destOrd="0" presId="urn:microsoft.com/office/officeart/2005/8/layout/vList2"/>
    <dgm:cxn modelId="{41954363-13BB-407C-A9A5-9CD4B854BD4C}" srcId="{F3470F8A-CC3D-4160-8288-6573D2BE72E1}" destId="{0F24C845-2D3C-439C-B7FE-091EDFCEA519}" srcOrd="0" destOrd="0" parTransId="{A3C27EDF-2322-4A00-9745-3D703B73891D}" sibTransId="{02991E7C-BB90-4074-AC0A-5DCC12E32DF9}"/>
    <dgm:cxn modelId="{E8B44B6E-3C17-40EB-AF5A-5A51D8A9754B}" srcId="{F3470F8A-CC3D-4160-8288-6573D2BE72E1}" destId="{08793FEE-08ED-45F3-B2C6-92C55829FF9D}" srcOrd="1" destOrd="0" parTransId="{3A3B7D10-06D7-46D3-B2A9-13DC0C4A878D}" sibTransId="{325CD834-82C4-4834-9BFC-005E63D16C4C}"/>
    <dgm:cxn modelId="{B96D0C77-D388-D442-8BE9-D08B6A6853D1}" type="presOf" srcId="{D057683D-6232-4642-B329-CE1E42ECF217}" destId="{79C3F154-FEA1-DF4E-A77A-072BE7158CB5}" srcOrd="0" destOrd="0" presId="urn:microsoft.com/office/officeart/2005/8/layout/vList2"/>
    <dgm:cxn modelId="{A6D56C78-DC29-0646-B488-BA6A31E90DF4}" type="presOf" srcId="{0F24C845-2D3C-439C-B7FE-091EDFCEA519}" destId="{FC8BB6BB-A935-364B-BD2C-619AE411D738}" srcOrd="0" destOrd="0" presId="urn:microsoft.com/office/officeart/2005/8/layout/vList2"/>
    <dgm:cxn modelId="{008F737B-96FB-47C1-8BB1-CD2CA8C0AD09}" srcId="{D057683D-6232-4642-B329-CE1E42ECF217}" destId="{F3470F8A-CC3D-4160-8288-6573D2BE72E1}" srcOrd="1" destOrd="0" parTransId="{3748EFDC-00EA-4675-9CD1-1CBFB630E58F}" sibTransId="{8F6AEB16-42FF-4793-95E4-2ABB38D6FAC9}"/>
    <dgm:cxn modelId="{8FEEC383-42DC-46A5-A8D0-3DD0248F9B8B}" srcId="{F3470F8A-CC3D-4160-8288-6573D2BE72E1}" destId="{0698BEE5-2631-42BA-B717-351A44A72917}" srcOrd="2" destOrd="0" parTransId="{6C9210DE-4A99-4C95-9AEA-2C9BAE2AAC6D}" sibTransId="{CE486A11-D21E-488C-A9F3-AB7C2D0B2B29}"/>
    <dgm:cxn modelId="{4636EA87-D117-4074-BFF5-DAE690C490EC}" srcId="{D057683D-6232-4642-B329-CE1E42ECF217}" destId="{774E8A82-4BD6-434A-81E1-8E101D43852B}" srcOrd="0" destOrd="0" parTransId="{D04E7628-38DB-4B20-AABC-F592AA063437}" sibTransId="{BA4AF200-F541-4B45-896B-E9A54A14C88E}"/>
    <dgm:cxn modelId="{E4A319B1-8973-2E48-921E-4E7FB28AFAF1}" type="presOf" srcId="{01BFFD04-05C7-49D5-BAC2-61808C486E93}" destId="{00870AD2-6FA8-1743-AC05-A4ABA3834186}" srcOrd="0" destOrd="1" presId="urn:microsoft.com/office/officeart/2005/8/layout/vList2"/>
    <dgm:cxn modelId="{C0A3D1D1-271F-4CFA-91FA-F691D335219D}" srcId="{774E8A82-4BD6-434A-81E1-8E101D43852B}" destId="{77942D4C-CBD3-4D09-8C01-788507D32D15}" srcOrd="2" destOrd="0" parTransId="{221ACB03-FB7D-4538-84C1-EEEB61D68761}" sibTransId="{9EF220A1-E6D5-4893-9527-A8C832057BDB}"/>
    <dgm:cxn modelId="{A17C8AD2-C6DC-AB46-85D8-BB28C8655DD4}" type="presOf" srcId="{0698BEE5-2631-42BA-B717-351A44A72917}" destId="{FC8BB6BB-A935-364B-BD2C-619AE411D738}" srcOrd="0" destOrd="2" presId="urn:microsoft.com/office/officeart/2005/8/layout/vList2"/>
    <dgm:cxn modelId="{EEE536F6-4257-7B46-8BAF-13B4FB2D4A85}" type="presOf" srcId="{08793FEE-08ED-45F3-B2C6-92C55829FF9D}" destId="{FC8BB6BB-A935-364B-BD2C-619AE411D738}" srcOrd="0" destOrd="1" presId="urn:microsoft.com/office/officeart/2005/8/layout/vList2"/>
    <dgm:cxn modelId="{AA901C13-01FC-3D4C-A323-A036E983EFFE}" type="presParOf" srcId="{79C3F154-FEA1-DF4E-A77A-072BE7158CB5}" destId="{9E539CF6-E6E1-BC45-B2BF-FFB8F059F6CE}" srcOrd="0" destOrd="0" presId="urn:microsoft.com/office/officeart/2005/8/layout/vList2"/>
    <dgm:cxn modelId="{64B17821-4E69-9642-BAE4-311BC7ED51A1}" type="presParOf" srcId="{79C3F154-FEA1-DF4E-A77A-072BE7158CB5}" destId="{00870AD2-6FA8-1743-AC05-A4ABA3834186}" srcOrd="1" destOrd="0" presId="urn:microsoft.com/office/officeart/2005/8/layout/vList2"/>
    <dgm:cxn modelId="{79950E91-8E04-2549-A1A2-40D9FC7E0475}" type="presParOf" srcId="{79C3F154-FEA1-DF4E-A77A-072BE7158CB5}" destId="{1EF3C77C-017F-3846-BEF2-733620326889}" srcOrd="2" destOrd="0" presId="urn:microsoft.com/office/officeart/2005/8/layout/vList2"/>
    <dgm:cxn modelId="{058E33C9-A6CD-2E49-A54E-7FF60472257B}" type="presParOf" srcId="{79C3F154-FEA1-DF4E-A77A-072BE7158CB5}" destId="{FC8BB6BB-A935-364B-BD2C-619AE411D73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F9C9A2-0FA7-4A75-BA1A-972A4883553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0E6471-7E5A-4C1E-8D17-038BF964DAD1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Remove Missing Values</a:t>
          </a:r>
          <a:r>
            <a:rPr lang="en-ID"/>
            <a:t>: Checked and removed missing or null values in key columns (e.g., review content).</a:t>
          </a:r>
          <a:endParaRPr lang="en-US"/>
        </a:p>
      </dgm:t>
    </dgm:pt>
    <dgm:pt modelId="{55074B06-A6A8-41FD-AFC1-D258E382AFAE}" type="parTrans" cxnId="{AFE3D427-7331-4D8B-9853-1F674F99F77B}">
      <dgm:prSet/>
      <dgm:spPr/>
      <dgm:t>
        <a:bodyPr/>
        <a:lstStyle/>
        <a:p>
          <a:endParaRPr lang="en-US"/>
        </a:p>
      </dgm:t>
    </dgm:pt>
    <dgm:pt modelId="{BE9E2056-8340-4973-AD6E-35AEFB4BE98C}" type="sibTrans" cxnId="{AFE3D427-7331-4D8B-9853-1F674F99F7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505330-5878-4814-BEE0-8C75CF58C08C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Duplicate Removal</a:t>
          </a:r>
          <a:r>
            <a:rPr lang="en-ID"/>
            <a:t>: Identified and removed duplicate reviews to ensure dataset integrity.</a:t>
          </a:r>
          <a:endParaRPr lang="en-US"/>
        </a:p>
      </dgm:t>
    </dgm:pt>
    <dgm:pt modelId="{21B001B4-8FBB-424E-9286-9F0F713E02D7}" type="parTrans" cxnId="{9D90283F-1163-4F9A-A78A-229EAE787A76}">
      <dgm:prSet/>
      <dgm:spPr/>
      <dgm:t>
        <a:bodyPr/>
        <a:lstStyle/>
        <a:p>
          <a:endParaRPr lang="en-US"/>
        </a:p>
      </dgm:t>
    </dgm:pt>
    <dgm:pt modelId="{263FD7BD-FE0B-4913-A649-EE20E7E46F74}" type="sibTrans" cxnId="{9D90283F-1163-4F9A-A78A-229EAE787A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D216C3-D497-4E94-B007-A62071205710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Non-English Reviews</a:t>
          </a:r>
          <a:r>
            <a:rPr lang="en-ID"/>
            <a:t>: Filtered out reviews written in languages other than English.</a:t>
          </a:r>
          <a:endParaRPr lang="en-US"/>
        </a:p>
      </dgm:t>
    </dgm:pt>
    <dgm:pt modelId="{96DD5F04-8892-48D1-9394-028A9C7F750D}" type="parTrans" cxnId="{E559ACD0-98E4-4CC0-8CB6-EDD3E901B124}">
      <dgm:prSet/>
      <dgm:spPr/>
      <dgm:t>
        <a:bodyPr/>
        <a:lstStyle/>
        <a:p>
          <a:endParaRPr lang="en-US"/>
        </a:p>
      </dgm:t>
    </dgm:pt>
    <dgm:pt modelId="{8207FFB6-3106-42A0-AD39-404C9DD6075F}" type="sibTrans" cxnId="{E559ACD0-98E4-4CC0-8CB6-EDD3E901B1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710668-DAC3-4C5D-84E7-AE0F34A48578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 dirty="0"/>
            <a:t>Non-Meaningful</a:t>
          </a:r>
          <a:r>
            <a:rPr lang="en-ID" dirty="0"/>
            <a:t>: Removed reviews with fewer than six alphanumeric characters.</a:t>
          </a:r>
          <a:endParaRPr lang="en-US" dirty="0"/>
        </a:p>
      </dgm:t>
    </dgm:pt>
    <dgm:pt modelId="{6011CE0E-7945-4602-9111-ED29CBA38771}" type="parTrans" cxnId="{F906A8A8-C738-4AC2-B348-F3BB9C513005}">
      <dgm:prSet/>
      <dgm:spPr/>
      <dgm:t>
        <a:bodyPr/>
        <a:lstStyle/>
        <a:p>
          <a:endParaRPr lang="en-US"/>
        </a:p>
      </dgm:t>
    </dgm:pt>
    <dgm:pt modelId="{B59D67AB-766F-4631-B8BA-9EE890CB43C7}" type="sibTrans" cxnId="{F906A8A8-C738-4AC2-B348-F3BB9C5130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92C8B6-B476-44A0-9F02-CAA8F63AF722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Censored Text Handling</a:t>
          </a:r>
          <a:r>
            <a:rPr lang="en-ID"/>
            <a:t>: Replaced censored words (♥♥♥ emoticons) with “[censored]” for uniformity.</a:t>
          </a:r>
          <a:endParaRPr lang="en-US"/>
        </a:p>
      </dgm:t>
    </dgm:pt>
    <dgm:pt modelId="{4918DB11-4142-4392-99B3-E14C5E37B516}" type="parTrans" cxnId="{FEEBA560-F449-4035-B756-6493E9C1707A}">
      <dgm:prSet/>
      <dgm:spPr/>
      <dgm:t>
        <a:bodyPr/>
        <a:lstStyle/>
        <a:p>
          <a:endParaRPr lang="en-US"/>
        </a:p>
      </dgm:t>
    </dgm:pt>
    <dgm:pt modelId="{B0B58BBD-08C1-44A4-AAB2-441C39C48486}" type="sibTrans" cxnId="{FEEBA560-F449-4035-B756-6493E9C170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601E9E-850B-4983-9AD8-B16E45B74C8A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 dirty="0"/>
            <a:t>Product Refund Labels</a:t>
          </a:r>
          <a:r>
            <a:rPr lang="en-ID" dirty="0"/>
            <a:t>: Retained reviews </a:t>
          </a:r>
          <a:r>
            <a:rPr lang="en-ID" dirty="0" err="1"/>
            <a:t>labeled</a:t>
          </a:r>
          <a:r>
            <a:rPr lang="en-ID" dirty="0"/>
            <a:t> as "Product Refunded" to </a:t>
          </a:r>
          <a:r>
            <a:rPr lang="en-ID" dirty="0" err="1"/>
            <a:t>analyze</a:t>
          </a:r>
          <a:r>
            <a:rPr lang="en-ID" dirty="0"/>
            <a:t> dissatisfaction patterns.</a:t>
          </a:r>
          <a:endParaRPr lang="en-US" dirty="0"/>
        </a:p>
      </dgm:t>
    </dgm:pt>
    <dgm:pt modelId="{F32ACF53-00DC-436A-A648-FF40B18B5752}" type="parTrans" cxnId="{BB7409DC-C826-4DC7-9E39-1F8786FD594D}">
      <dgm:prSet/>
      <dgm:spPr/>
      <dgm:t>
        <a:bodyPr/>
        <a:lstStyle/>
        <a:p>
          <a:endParaRPr lang="en-US"/>
        </a:p>
      </dgm:t>
    </dgm:pt>
    <dgm:pt modelId="{E7446AB5-478F-469B-8BA9-967CED69BE38}" type="sibTrans" cxnId="{BB7409DC-C826-4DC7-9E39-1F8786FD594D}">
      <dgm:prSet/>
      <dgm:spPr/>
      <dgm:t>
        <a:bodyPr/>
        <a:lstStyle/>
        <a:p>
          <a:endParaRPr lang="en-US"/>
        </a:p>
      </dgm:t>
    </dgm:pt>
    <dgm:pt modelId="{7A08F63B-2069-495D-ACBC-4B3D2C15BFB4}" type="pres">
      <dgm:prSet presAssocID="{54F9C9A2-0FA7-4A75-BA1A-972A48835530}" presName="root" presStyleCnt="0">
        <dgm:presLayoutVars>
          <dgm:dir/>
          <dgm:resizeHandles val="exact"/>
        </dgm:presLayoutVars>
      </dgm:prSet>
      <dgm:spPr/>
    </dgm:pt>
    <dgm:pt modelId="{9CEB0E6B-AB91-4883-A98D-553598C05728}" type="pres">
      <dgm:prSet presAssocID="{54F9C9A2-0FA7-4A75-BA1A-972A48835530}" presName="container" presStyleCnt="0">
        <dgm:presLayoutVars>
          <dgm:dir/>
          <dgm:resizeHandles val="exact"/>
        </dgm:presLayoutVars>
      </dgm:prSet>
      <dgm:spPr/>
    </dgm:pt>
    <dgm:pt modelId="{3F58EA15-36AF-4A00-A2BF-3B6DA7F77828}" type="pres">
      <dgm:prSet presAssocID="{030E6471-7E5A-4C1E-8D17-038BF964DAD1}" presName="compNode" presStyleCnt="0"/>
      <dgm:spPr/>
    </dgm:pt>
    <dgm:pt modelId="{6943AA27-6727-42DB-AD65-E0EEAF32BC3A}" type="pres">
      <dgm:prSet presAssocID="{030E6471-7E5A-4C1E-8D17-038BF964DAD1}" presName="iconBgRect" presStyleLbl="bgShp" presStyleIdx="0" presStyleCnt="6"/>
      <dgm:spPr/>
    </dgm:pt>
    <dgm:pt modelId="{AB1350BB-9788-4507-96F0-7C704E2314C3}" type="pres">
      <dgm:prSet presAssocID="{030E6471-7E5A-4C1E-8D17-038BF964DAD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D64BD7D-5367-42DA-920F-ADC7B0BC6242}" type="pres">
      <dgm:prSet presAssocID="{030E6471-7E5A-4C1E-8D17-038BF964DAD1}" presName="spaceRect" presStyleCnt="0"/>
      <dgm:spPr/>
    </dgm:pt>
    <dgm:pt modelId="{0E10CBF7-5679-490A-A81D-DE402116D0BC}" type="pres">
      <dgm:prSet presAssocID="{030E6471-7E5A-4C1E-8D17-038BF964DAD1}" presName="textRect" presStyleLbl="revTx" presStyleIdx="0" presStyleCnt="6">
        <dgm:presLayoutVars>
          <dgm:chMax val="1"/>
          <dgm:chPref val="1"/>
        </dgm:presLayoutVars>
      </dgm:prSet>
      <dgm:spPr/>
    </dgm:pt>
    <dgm:pt modelId="{29235A1F-9273-4478-934C-23C9A641A205}" type="pres">
      <dgm:prSet presAssocID="{BE9E2056-8340-4973-AD6E-35AEFB4BE98C}" presName="sibTrans" presStyleLbl="sibTrans2D1" presStyleIdx="0" presStyleCnt="0"/>
      <dgm:spPr/>
    </dgm:pt>
    <dgm:pt modelId="{526B8208-600E-4E6F-8127-E7218F859577}" type="pres">
      <dgm:prSet presAssocID="{B3505330-5878-4814-BEE0-8C75CF58C08C}" presName="compNode" presStyleCnt="0"/>
      <dgm:spPr/>
    </dgm:pt>
    <dgm:pt modelId="{D9CC4332-824A-467B-9BBD-1CEAED7BEF76}" type="pres">
      <dgm:prSet presAssocID="{B3505330-5878-4814-BEE0-8C75CF58C08C}" presName="iconBgRect" presStyleLbl="bgShp" presStyleIdx="1" presStyleCnt="6"/>
      <dgm:spPr/>
    </dgm:pt>
    <dgm:pt modelId="{B677AE63-F80F-435D-9C7A-D97A30DCDCBF}" type="pres">
      <dgm:prSet presAssocID="{B3505330-5878-4814-BEE0-8C75CF58C0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F72B2AA-9B5E-4462-B229-ED99C4D8137C}" type="pres">
      <dgm:prSet presAssocID="{B3505330-5878-4814-BEE0-8C75CF58C08C}" presName="spaceRect" presStyleCnt="0"/>
      <dgm:spPr/>
    </dgm:pt>
    <dgm:pt modelId="{9266EEA9-5720-47EB-BDAD-1017C0614382}" type="pres">
      <dgm:prSet presAssocID="{B3505330-5878-4814-BEE0-8C75CF58C08C}" presName="textRect" presStyleLbl="revTx" presStyleIdx="1" presStyleCnt="6">
        <dgm:presLayoutVars>
          <dgm:chMax val="1"/>
          <dgm:chPref val="1"/>
        </dgm:presLayoutVars>
      </dgm:prSet>
      <dgm:spPr/>
    </dgm:pt>
    <dgm:pt modelId="{B829404F-CE59-4023-8C1A-007E3228AAE8}" type="pres">
      <dgm:prSet presAssocID="{263FD7BD-FE0B-4913-A649-EE20E7E46F74}" presName="sibTrans" presStyleLbl="sibTrans2D1" presStyleIdx="0" presStyleCnt="0"/>
      <dgm:spPr/>
    </dgm:pt>
    <dgm:pt modelId="{43E13624-3335-4E3E-B15D-67E645E86E8B}" type="pres">
      <dgm:prSet presAssocID="{77D216C3-D497-4E94-B007-A62071205710}" presName="compNode" presStyleCnt="0"/>
      <dgm:spPr/>
    </dgm:pt>
    <dgm:pt modelId="{ED451E91-78C6-4876-8104-07AE1675971C}" type="pres">
      <dgm:prSet presAssocID="{77D216C3-D497-4E94-B007-A62071205710}" presName="iconBgRect" presStyleLbl="bgShp" presStyleIdx="2" presStyleCnt="6"/>
      <dgm:spPr/>
    </dgm:pt>
    <dgm:pt modelId="{296E8842-50ED-4218-B30D-B3B5EB974EA8}" type="pres">
      <dgm:prSet presAssocID="{77D216C3-D497-4E94-B007-A6207120571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E9F534CB-D328-4D00-8133-E35B0313F9EF}" type="pres">
      <dgm:prSet presAssocID="{77D216C3-D497-4E94-B007-A62071205710}" presName="spaceRect" presStyleCnt="0"/>
      <dgm:spPr/>
    </dgm:pt>
    <dgm:pt modelId="{3D07A1D1-E45C-4C7C-9A11-AE699F25B675}" type="pres">
      <dgm:prSet presAssocID="{77D216C3-D497-4E94-B007-A62071205710}" presName="textRect" presStyleLbl="revTx" presStyleIdx="2" presStyleCnt="6">
        <dgm:presLayoutVars>
          <dgm:chMax val="1"/>
          <dgm:chPref val="1"/>
        </dgm:presLayoutVars>
      </dgm:prSet>
      <dgm:spPr/>
    </dgm:pt>
    <dgm:pt modelId="{DB6A612A-2706-4D5F-BACD-8F948BAE4384}" type="pres">
      <dgm:prSet presAssocID="{8207FFB6-3106-42A0-AD39-404C9DD6075F}" presName="sibTrans" presStyleLbl="sibTrans2D1" presStyleIdx="0" presStyleCnt="0"/>
      <dgm:spPr/>
    </dgm:pt>
    <dgm:pt modelId="{F9A942D6-F536-4C90-9617-7A4FB4BF64BC}" type="pres">
      <dgm:prSet presAssocID="{62710668-DAC3-4C5D-84E7-AE0F34A48578}" presName="compNode" presStyleCnt="0"/>
      <dgm:spPr/>
    </dgm:pt>
    <dgm:pt modelId="{AAEA2C64-ABBB-4949-A8F5-3283DA63BADF}" type="pres">
      <dgm:prSet presAssocID="{62710668-DAC3-4C5D-84E7-AE0F34A48578}" presName="iconBgRect" presStyleLbl="bgShp" presStyleIdx="3" presStyleCnt="6"/>
      <dgm:spPr/>
    </dgm:pt>
    <dgm:pt modelId="{F539BA41-B7DF-41CD-87E3-B4847FB3DC51}" type="pres">
      <dgm:prSet presAssocID="{62710668-DAC3-4C5D-84E7-AE0F34A4857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81A22741-9977-4B36-8C66-58E344A4A67E}" type="pres">
      <dgm:prSet presAssocID="{62710668-DAC3-4C5D-84E7-AE0F34A48578}" presName="spaceRect" presStyleCnt="0"/>
      <dgm:spPr/>
    </dgm:pt>
    <dgm:pt modelId="{6905475C-17A9-4EC3-8C67-1FA4175184AE}" type="pres">
      <dgm:prSet presAssocID="{62710668-DAC3-4C5D-84E7-AE0F34A48578}" presName="textRect" presStyleLbl="revTx" presStyleIdx="3" presStyleCnt="6">
        <dgm:presLayoutVars>
          <dgm:chMax val="1"/>
          <dgm:chPref val="1"/>
        </dgm:presLayoutVars>
      </dgm:prSet>
      <dgm:spPr/>
    </dgm:pt>
    <dgm:pt modelId="{40B97C85-3595-4604-8AE6-B2BA579B6BC9}" type="pres">
      <dgm:prSet presAssocID="{B59D67AB-766F-4631-B8BA-9EE890CB43C7}" presName="sibTrans" presStyleLbl="sibTrans2D1" presStyleIdx="0" presStyleCnt="0"/>
      <dgm:spPr/>
    </dgm:pt>
    <dgm:pt modelId="{6DEB55A1-4670-4149-889B-A8F183B30FBE}" type="pres">
      <dgm:prSet presAssocID="{3492C8B6-B476-44A0-9F02-CAA8F63AF722}" presName="compNode" presStyleCnt="0"/>
      <dgm:spPr/>
    </dgm:pt>
    <dgm:pt modelId="{18B2E00E-78AC-4BC4-99E7-DA93AFE6757D}" type="pres">
      <dgm:prSet presAssocID="{3492C8B6-B476-44A0-9F02-CAA8F63AF722}" presName="iconBgRect" presStyleLbl="bgShp" presStyleIdx="4" presStyleCnt="6"/>
      <dgm:spPr/>
    </dgm:pt>
    <dgm:pt modelId="{4CAA9BC1-80EC-45AB-9550-CDD777B9E725}" type="pres">
      <dgm:prSet presAssocID="{3492C8B6-B476-44A0-9F02-CAA8F63AF7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0212CF0-ED68-49D7-AEC4-81D21E046612}" type="pres">
      <dgm:prSet presAssocID="{3492C8B6-B476-44A0-9F02-CAA8F63AF722}" presName="spaceRect" presStyleCnt="0"/>
      <dgm:spPr/>
    </dgm:pt>
    <dgm:pt modelId="{EE9EC91D-8831-4608-BB1C-0377C6267C10}" type="pres">
      <dgm:prSet presAssocID="{3492C8B6-B476-44A0-9F02-CAA8F63AF722}" presName="textRect" presStyleLbl="revTx" presStyleIdx="4" presStyleCnt="6">
        <dgm:presLayoutVars>
          <dgm:chMax val="1"/>
          <dgm:chPref val="1"/>
        </dgm:presLayoutVars>
      </dgm:prSet>
      <dgm:spPr/>
    </dgm:pt>
    <dgm:pt modelId="{4AB61882-2F3A-4E30-977A-2E80E7ED5241}" type="pres">
      <dgm:prSet presAssocID="{B0B58BBD-08C1-44A4-AAB2-441C39C48486}" presName="sibTrans" presStyleLbl="sibTrans2D1" presStyleIdx="0" presStyleCnt="0"/>
      <dgm:spPr/>
    </dgm:pt>
    <dgm:pt modelId="{E2099EB1-11A7-4880-858D-6AB068A823D7}" type="pres">
      <dgm:prSet presAssocID="{78601E9E-850B-4983-9AD8-B16E45B74C8A}" presName="compNode" presStyleCnt="0"/>
      <dgm:spPr/>
    </dgm:pt>
    <dgm:pt modelId="{CF3B3EEB-5724-4551-A82D-172AF88FCDD7}" type="pres">
      <dgm:prSet presAssocID="{78601E9E-850B-4983-9AD8-B16E45B74C8A}" presName="iconBgRect" presStyleLbl="bgShp" presStyleIdx="5" presStyleCnt="6"/>
      <dgm:spPr/>
    </dgm:pt>
    <dgm:pt modelId="{303A3733-D810-4275-A128-7A1648F8BABD}" type="pres">
      <dgm:prSet presAssocID="{78601E9E-850B-4983-9AD8-B16E45B74C8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173909CC-E025-47C0-B478-809F98356476}" type="pres">
      <dgm:prSet presAssocID="{78601E9E-850B-4983-9AD8-B16E45B74C8A}" presName="spaceRect" presStyleCnt="0"/>
      <dgm:spPr/>
    </dgm:pt>
    <dgm:pt modelId="{F439B05E-CCAA-463A-8A33-42680EBD4861}" type="pres">
      <dgm:prSet presAssocID="{78601E9E-850B-4983-9AD8-B16E45B74C8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75EDA00-E611-4D3B-B4EA-3BF29D308141}" type="presOf" srcId="{8207FFB6-3106-42A0-AD39-404C9DD6075F}" destId="{DB6A612A-2706-4D5F-BACD-8F948BAE4384}" srcOrd="0" destOrd="0" presId="urn:microsoft.com/office/officeart/2018/2/layout/IconCircleList"/>
    <dgm:cxn modelId="{60D7BD04-315C-46AD-9540-CC83FE24308A}" type="presOf" srcId="{263FD7BD-FE0B-4913-A649-EE20E7E46F74}" destId="{B829404F-CE59-4023-8C1A-007E3228AAE8}" srcOrd="0" destOrd="0" presId="urn:microsoft.com/office/officeart/2018/2/layout/IconCircleList"/>
    <dgm:cxn modelId="{5CDB3F0E-A57B-4035-9D2D-6BB284207DC0}" type="presOf" srcId="{78601E9E-850B-4983-9AD8-B16E45B74C8A}" destId="{F439B05E-CCAA-463A-8A33-42680EBD4861}" srcOrd="0" destOrd="0" presId="urn:microsoft.com/office/officeart/2018/2/layout/IconCircleList"/>
    <dgm:cxn modelId="{AFE3D427-7331-4D8B-9853-1F674F99F77B}" srcId="{54F9C9A2-0FA7-4A75-BA1A-972A48835530}" destId="{030E6471-7E5A-4C1E-8D17-038BF964DAD1}" srcOrd="0" destOrd="0" parTransId="{55074B06-A6A8-41FD-AFC1-D258E382AFAE}" sibTransId="{BE9E2056-8340-4973-AD6E-35AEFB4BE98C}"/>
    <dgm:cxn modelId="{B4CB8429-920A-4689-A386-AA2CEC6DA3D4}" type="presOf" srcId="{030E6471-7E5A-4C1E-8D17-038BF964DAD1}" destId="{0E10CBF7-5679-490A-A81D-DE402116D0BC}" srcOrd="0" destOrd="0" presId="urn:microsoft.com/office/officeart/2018/2/layout/IconCircleList"/>
    <dgm:cxn modelId="{9D90283F-1163-4F9A-A78A-229EAE787A76}" srcId="{54F9C9A2-0FA7-4A75-BA1A-972A48835530}" destId="{B3505330-5878-4814-BEE0-8C75CF58C08C}" srcOrd="1" destOrd="0" parTransId="{21B001B4-8FBB-424E-9286-9F0F713E02D7}" sibTransId="{263FD7BD-FE0B-4913-A649-EE20E7E46F74}"/>
    <dgm:cxn modelId="{75997440-B394-4D34-AC7F-D90CD02FB674}" type="presOf" srcId="{3492C8B6-B476-44A0-9F02-CAA8F63AF722}" destId="{EE9EC91D-8831-4608-BB1C-0377C6267C10}" srcOrd="0" destOrd="0" presId="urn:microsoft.com/office/officeart/2018/2/layout/IconCircleList"/>
    <dgm:cxn modelId="{8F08EA43-6AB0-4864-AC27-AA6BB05A5FF3}" type="presOf" srcId="{77D216C3-D497-4E94-B007-A62071205710}" destId="{3D07A1D1-E45C-4C7C-9A11-AE699F25B675}" srcOrd="0" destOrd="0" presId="urn:microsoft.com/office/officeart/2018/2/layout/IconCircleList"/>
    <dgm:cxn modelId="{844B484A-B570-474B-8AD3-A93CD2DA6521}" type="presOf" srcId="{54F9C9A2-0FA7-4A75-BA1A-972A48835530}" destId="{7A08F63B-2069-495D-ACBC-4B3D2C15BFB4}" srcOrd="0" destOrd="0" presId="urn:microsoft.com/office/officeart/2018/2/layout/IconCircleList"/>
    <dgm:cxn modelId="{0F4B9D4A-E5E9-4C63-B6B4-B266DBD5BDCC}" type="presOf" srcId="{BE9E2056-8340-4973-AD6E-35AEFB4BE98C}" destId="{29235A1F-9273-4478-934C-23C9A641A205}" srcOrd="0" destOrd="0" presId="urn:microsoft.com/office/officeart/2018/2/layout/IconCircleList"/>
    <dgm:cxn modelId="{FEEBA560-F449-4035-B756-6493E9C1707A}" srcId="{54F9C9A2-0FA7-4A75-BA1A-972A48835530}" destId="{3492C8B6-B476-44A0-9F02-CAA8F63AF722}" srcOrd="4" destOrd="0" parTransId="{4918DB11-4142-4392-99B3-E14C5E37B516}" sibTransId="{B0B58BBD-08C1-44A4-AAB2-441C39C48486}"/>
    <dgm:cxn modelId="{3EED3C7F-2928-4B57-95BF-5FA6EA957809}" type="presOf" srcId="{62710668-DAC3-4C5D-84E7-AE0F34A48578}" destId="{6905475C-17A9-4EC3-8C67-1FA4175184AE}" srcOrd="0" destOrd="0" presId="urn:microsoft.com/office/officeart/2018/2/layout/IconCircleList"/>
    <dgm:cxn modelId="{6A41F2A1-579A-4194-A2DA-B58BDE622EF8}" type="presOf" srcId="{B59D67AB-766F-4631-B8BA-9EE890CB43C7}" destId="{40B97C85-3595-4604-8AE6-B2BA579B6BC9}" srcOrd="0" destOrd="0" presId="urn:microsoft.com/office/officeart/2018/2/layout/IconCircleList"/>
    <dgm:cxn modelId="{F906A8A8-C738-4AC2-B348-F3BB9C513005}" srcId="{54F9C9A2-0FA7-4A75-BA1A-972A48835530}" destId="{62710668-DAC3-4C5D-84E7-AE0F34A48578}" srcOrd="3" destOrd="0" parTransId="{6011CE0E-7945-4602-9111-ED29CBA38771}" sibTransId="{B59D67AB-766F-4631-B8BA-9EE890CB43C7}"/>
    <dgm:cxn modelId="{55FFD9B4-4C9A-4CEA-A6F8-3B6E433C1667}" type="presOf" srcId="{B3505330-5878-4814-BEE0-8C75CF58C08C}" destId="{9266EEA9-5720-47EB-BDAD-1017C0614382}" srcOrd="0" destOrd="0" presId="urn:microsoft.com/office/officeart/2018/2/layout/IconCircleList"/>
    <dgm:cxn modelId="{52E6FAB9-B1FB-475E-B190-3D885C46207E}" type="presOf" srcId="{B0B58BBD-08C1-44A4-AAB2-441C39C48486}" destId="{4AB61882-2F3A-4E30-977A-2E80E7ED5241}" srcOrd="0" destOrd="0" presId="urn:microsoft.com/office/officeart/2018/2/layout/IconCircleList"/>
    <dgm:cxn modelId="{E559ACD0-98E4-4CC0-8CB6-EDD3E901B124}" srcId="{54F9C9A2-0FA7-4A75-BA1A-972A48835530}" destId="{77D216C3-D497-4E94-B007-A62071205710}" srcOrd="2" destOrd="0" parTransId="{96DD5F04-8892-48D1-9394-028A9C7F750D}" sibTransId="{8207FFB6-3106-42A0-AD39-404C9DD6075F}"/>
    <dgm:cxn modelId="{BB7409DC-C826-4DC7-9E39-1F8786FD594D}" srcId="{54F9C9A2-0FA7-4A75-BA1A-972A48835530}" destId="{78601E9E-850B-4983-9AD8-B16E45B74C8A}" srcOrd="5" destOrd="0" parTransId="{F32ACF53-00DC-436A-A648-FF40B18B5752}" sibTransId="{E7446AB5-478F-469B-8BA9-967CED69BE38}"/>
    <dgm:cxn modelId="{409A7F80-90C1-4839-AC4B-D149283E4878}" type="presParOf" srcId="{7A08F63B-2069-495D-ACBC-4B3D2C15BFB4}" destId="{9CEB0E6B-AB91-4883-A98D-553598C05728}" srcOrd="0" destOrd="0" presId="urn:microsoft.com/office/officeart/2018/2/layout/IconCircleList"/>
    <dgm:cxn modelId="{999ECC2C-3ACB-437D-86A1-AD7120204537}" type="presParOf" srcId="{9CEB0E6B-AB91-4883-A98D-553598C05728}" destId="{3F58EA15-36AF-4A00-A2BF-3B6DA7F77828}" srcOrd="0" destOrd="0" presId="urn:microsoft.com/office/officeart/2018/2/layout/IconCircleList"/>
    <dgm:cxn modelId="{F417E492-C381-4B6B-B003-82A7DE0639DB}" type="presParOf" srcId="{3F58EA15-36AF-4A00-A2BF-3B6DA7F77828}" destId="{6943AA27-6727-42DB-AD65-E0EEAF32BC3A}" srcOrd="0" destOrd="0" presId="urn:microsoft.com/office/officeart/2018/2/layout/IconCircleList"/>
    <dgm:cxn modelId="{D41840F8-08CC-4912-8FD8-97A519A3CC9F}" type="presParOf" srcId="{3F58EA15-36AF-4A00-A2BF-3B6DA7F77828}" destId="{AB1350BB-9788-4507-96F0-7C704E2314C3}" srcOrd="1" destOrd="0" presId="urn:microsoft.com/office/officeart/2018/2/layout/IconCircleList"/>
    <dgm:cxn modelId="{E6AA97D9-F12A-49D1-9D20-BCC1DB88C229}" type="presParOf" srcId="{3F58EA15-36AF-4A00-A2BF-3B6DA7F77828}" destId="{4D64BD7D-5367-42DA-920F-ADC7B0BC6242}" srcOrd="2" destOrd="0" presId="urn:microsoft.com/office/officeart/2018/2/layout/IconCircleList"/>
    <dgm:cxn modelId="{EEC14448-745D-44E4-ABCB-35AA30404B34}" type="presParOf" srcId="{3F58EA15-36AF-4A00-A2BF-3B6DA7F77828}" destId="{0E10CBF7-5679-490A-A81D-DE402116D0BC}" srcOrd="3" destOrd="0" presId="urn:microsoft.com/office/officeart/2018/2/layout/IconCircleList"/>
    <dgm:cxn modelId="{E1EF353F-1225-4987-8530-2BF7194A0402}" type="presParOf" srcId="{9CEB0E6B-AB91-4883-A98D-553598C05728}" destId="{29235A1F-9273-4478-934C-23C9A641A205}" srcOrd="1" destOrd="0" presId="urn:microsoft.com/office/officeart/2018/2/layout/IconCircleList"/>
    <dgm:cxn modelId="{E24BA65A-CD22-46B6-81A9-54DAECB58835}" type="presParOf" srcId="{9CEB0E6B-AB91-4883-A98D-553598C05728}" destId="{526B8208-600E-4E6F-8127-E7218F859577}" srcOrd="2" destOrd="0" presId="urn:microsoft.com/office/officeart/2018/2/layout/IconCircleList"/>
    <dgm:cxn modelId="{6E1129C6-59E0-40F7-8A68-A4CD78B6338D}" type="presParOf" srcId="{526B8208-600E-4E6F-8127-E7218F859577}" destId="{D9CC4332-824A-467B-9BBD-1CEAED7BEF76}" srcOrd="0" destOrd="0" presId="urn:microsoft.com/office/officeart/2018/2/layout/IconCircleList"/>
    <dgm:cxn modelId="{826E02E1-DDCB-4601-9D05-2ADD0307E971}" type="presParOf" srcId="{526B8208-600E-4E6F-8127-E7218F859577}" destId="{B677AE63-F80F-435D-9C7A-D97A30DCDCBF}" srcOrd="1" destOrd="0" presId="urn:microsoft.com/office/officeart/2018/2/layout/IconCircleList"/>
    <dgm:cxn modelId="{72B09308-3826-4A04-83AF-13077B0FB26A}" type="presParOf" srcId="{526B8208-600E-4E6F-8127-E7218F859577}" destId="{BF72B2AA-9B5E-4462-B229-ED99C4D8137C}" srcOrd="2" destOrd="0" presId="urn:microsoft.com/office/officeart/2018/2/layout/IconCircleList"/>
    <dgm:cxn modelId="{F8959EF5-0717-4E09-8E0E-6DA9E17F6336}" type="presParOf" srcId="{526B8208-600E-4E6F-8127-E7218F859577}" destId="{9266EEA9-5720-47EB-BDAD-1017C0614382}" srcOrd="3" destOrd="0" presId="urn:microsoft.com/office/officeart/2018/2/layout/IconCircleList"/>
    <dgm:cxn modelId="{426F6A60-CEC3-43FF-829E-E975A9E29359}" type="presParOf" srcId="{9CEB0E6B-AB91-4883-A98D-553598C05728}" destId="{B829404F-CE59-4023-8C1A-007E3228AAE8}" srcOrd="3" destOrd="0" presId="urn:microsoft.com/office/officeart/2018/2/layout/IconCircleList"/>
    <dgm:cxn modelId="{E04BDDD6-2D2B-4CEA-9250-225960C46C94}" type="presParOf" srcId="{9CEB0E6B-AB91-4883-A98D-553598C05728}" destId="{43E13624-3335-4E3E-B15D-67E645E86E8B}" srcOrd="4" destOrd="0" presId="urn:microsoft.com/office/officeart/2018/2/layout/IconCircleList"/>
    <dgm:cxn modelId="{BFFC624E-3533-4166-BC32-FF335B3BBAA5}" type="presParOf" srcId="{43E13624-3335-4E3E-B15D-67E645E86E8B}" destId="{ED451E91-78C6-4876-8104-07AE1675971C}" srcOrd="0" destOrd="0" presId="urn:microsoft.com/office/officeart/2018/2/layout/IconCircleList"/>
    <dgm:cxn modelId="{752A38C1-6F5C-49FB-A0D4-C64DE618910E}" type="presParOf" srcId="{43E13624-3335-4E3E-B15D-67E645E86E8B}" destId="{296E8842-50ED-4218-B30D-B3B5EB974EA8}" srcOrd="1" destOrd="0" presId="urn:microsoft.com/office/officeart/2018/2/layout/IconCircleList"/>
    <dgm:cxn modelId="{FD0537B5-2D6F-4CB6-B95D-2788FF148ADD}" type="presParOf" srcId="{43E13624-3335-4E3E-B15D-67E645E86E8B}" destId="{E9F534CB-D328-4D00-8133-E35B0313F9EF}" srcOrd="2" destOrd="0" presId="urn:microsoft.com/office/officeart/2018/2/layout/IconCircleList"/>
    <dgm:cxn modelId="{D8910D79-D147-47AC-872B-4322DE2E37D0}" type="presParOf" srcId="{43E13624-3335-4E3E-B15D-67E645E86E8B}" destId="{3D07A1D1-E45C-4C7C-9A11-AE699F25B675}" srcOrd="3" destOrd="0" presId="urn:microsoft.com/office/officeart/2018/2/layout/IconCircleList"/>
    <dgm:cxn modelId="{A99D52BF-65A5-4AC9-A913-0D7853AC7602}" type="presParOf" srcId="{9CEB0E6B-AB91-4883-A98D-553598C05728}" destId="{DB6A612A-2706-4D5F-BACD-8F948BAE4384}" srcOrd="5" destOrd="0" presId="urn:microsoft.com/office/officeart/2018/2/layout/IconCircleList"/>
    <dgm:cxn modelId="{16DBFADD-1D24-4706-8AC6-CB20ACB722FE}" type="presParOf" srcId="{9CEB0E6B-AB91-4883-A98D-553598C05728}" destId="{F9A942D6-F536-4C90-9617-7A4FB4BF64BC}" srcOrd="6" destOrd="0" presId="urn:microsoft.com/office/officeart/2018/2/layout/IconCircleList"/>
    <dgm:cxn modelId="{7AAC20DD-77D4-4A22-AC02-D08976F4E4EB}" type="presParOf" srcId="{F9A942D6-F536-4C90-9617-7A4FB4BF64BC}" destId="{AAEA2C64-ABBB-4949-A8F5-3283DA63BADF}" srcOrd="0" destOrd="0" presId="urn:microsoft.com/office/officeart/2018/2/layout/IconCircleList"/>
    <dgm:cxn modelId="{504E83D3-52E5-4A1C-861D-1F25D7A04147}" type="presParOf" srcId="{F9A942D6-F536-4C90-9617-7A4FB4BF64BC}" destId="{F539BA41-B7DF-41CD-87E3-B4847FB3DC51}" srcOrd="1" destOrd="0" presId="urn:microsoft.com/office/officeart/2018/2/layout/IconCircleList"/>
    <dgm:cxn modelId="{2E3938D4-E9F4-4424-B18B-988D6AA30E83}" type="presParOf" srcId="{F9A942D6-F536-4C90-9617-7A4FB4BF64BC}" destId="{81A22741-9977-4B36-8C66-58E344A4A67E}" srcOrd="2" destOrd="0" presId="urn:microsoft.com/office/officeart/2018/2/layout/IconCircleList"/>
    <dgm:cxn modelId="{5F7874E7-5AA6-4574-A75A-9D5FBDA8D1A4}" type="presParOf" srcId="{F9A942D6-F536-4C90-9617-7A4FB4BF64BC}" destId="{6905475C-17A9-4EC3-8C67-1FA4175184AE}" srcOrd="3" destOrd="0" presId="urn:microsoft.com/office/officeart/2018/2/layout/IconCircleList"/>
    <dgm:cxn modelId="{B626B774-ABAC-46C2-A133-B327BA646FD9}" type="presParOf" srcId="{9CEB0E6B-AB91-4883-A98D-553598C05728}" destId="{40B97C85-3595-4604-8AE6-B2BA579B6BC9}" srcOrd="7" destOrd="0" presId="urn:microsoft.com/office/officeart/2018/2/layout/IconCircleList"/>
    <dgm:cxn modelId="{D4FF83F5-44F9-48DE-AC6A-12F02D089755}" type="presParOf" srcId="{9CEB0E6B-AB91-4883-A98D-553598C05728}" destId="{6DEB55A1-4670-4149-889B-A8F183B30FBE}" srcOrd="8" destOrd="0" presId="urn:microsoft.com/office/officeart/2018/2/layout/IconCircleList"/>
    <dgm:cxn modelId="{6F1BB66A-7934-4CEB-8454-7138E3AD7BFE}" type="presParOf" srcId="{6DEB55A1-4670-4149-889B-A8F183B30FBE}" destId="{18B2E00E-78AC-4BC4-99E7-DA93AFE6757D}" srcOrd="0" destOrd="0" presId="urn:microsoft.com/office/officeart/2018/2/layout/IconCircleList"/>
    <dgm:cxn modelId="{AB221518-4EFA-417F-BC99-F6F3B118097C}" type="presParOf" srcId="{6DEB55A1-4670-4149-889B-A8F183B30FBE}" destId="{4CAA9BC1-80EC-45AB-9550-CDD777B9E725}" srcOrd="1" destOrd="0" presId="urn:microsoft.com/office/officeart/2018/2/layout/IconCircleList"/>
    <dgm:cxn modelId="{B4FD74CF-5503-4012-BD1B-8ABD93C6D96B}" type="presParOf" srcId="{6DEB55A1-4670-4149-889B-A8F183B30FBE}" destId="{20212CF0-ED68-49D7-AEC4-81D21E046612}" srcOrd="2" destOrd="0" presId="urn:microsoft.com/office/officeart/2018/2/layout/IconCircleList"/>
    <dgm:cxn modelId="{32A91EA1-88BF-43E1-B33B-75CC3B512680}" type="presParOf" srcId="{6DEB55A1-4670-4149-889B-A8F183B30FBE}" destId="{EE9EC91D-8831-4608-BB1C-0377C6267C10}" srcOrd="3" destOrd="0" presId="urn:microsoft.com/office/officeart/2018/2/layout/IconCircleList"/>
    <dgm:cxn modelId="{9F543D77-09C9-44FD-9710-053A4D0C081E}" type="presParOf" srcId="{9CEB0E6B-AB91-4883-A98D-553598C05728}" destId="{4AB61882-2F3A-4E30-977A-2E80E7ED5241}" srcOrd="9" destOrd="0" presId="urn:microsoft.com/office/officeart/2018/2/layout/IconCircleList"/>
    <dgm:cxn modelId="{4E8F3DA9-DC6D-42A3-95A2-26E706737814}" type="presParOf" srcId="{9CEB0E6B-AB91-4883-A98D-553598C05728}" destId="{E2099EB1-11A7-4880-858D-6AB068A823D7}" srcOrd="10" destOrd="0" presId="urn:microsoft.com/office/officeart/2018/2/layout/IconCircleList"/>
    <dgm:cxn modelId="{3D995FC1-ADF9-4099-9A2C-1C9EA353EC53}" type="presParOf" srcId="{E2099EB1-11A7-4880-858D-6AB068A823D7}" destId="{CF3B3EEB-5724-4551-A82D-172AF88FCDD7}" srcOrd="0" destOrd="0" presId="urn:microsoft.com/office/officeart/2018/2/layout/IconCircleList"/>
    <dgm:cxn modelId="{0A7C3EE8-A8EC-4AEF-839C-0CF183382F16}" type="presParOf" srcId="{E2099EB1-11A7-4880-858D-6AB068A823D7}" destId="{303A3733-D810-4275-A128-7A1648F8BABD}" srcOrd="1" destOrd="0" presId="urn:microsoft.com/office/officeart/2018/2/layout/IconCircleList"/>
    <dgm:cxn modelId="{26DE45E4-446B-44C5-9E23-F3492ADA7434}" type="presParOf" srcId="{E2099EB1-11A7-4880-858D-6AB068A823D7}" destId="{173909CC-E025-47C0-B478-809F98356476}" srcOrd="2" destOrd="0" presId="urn:microsoft.com/office/officeart/2018/2/layout/IconCircleList"/>
    <dgm:cxn modelId="{DB44AD13-C8B6-4D79-8607-FDB121DAD3AC}" type="presParOf" srcId="{E2099EB1-11A7-4880-858D-6AB068A823D7}" destId="{F439B05E-CCAA-463A-8A33-42680EBD486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B469BD-1AAE-4393-9A15-3CE56AF28BC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DAF0A9-1947-4C2F-BCED-10F54A7D04E3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Text Normalization</a:t>
          </a:r>
          <a:r>
            <a:rPr lang="en-ID"/>
            <a:t>: Converted all text to lowercase to ensure uniformity.</a:t>
          </a:r>
          <a:endParaRPr lang="en-US"/>
        </a:p>
      </dgm:t>
    </dgm:pt>
    <dgm:pt modelId="{4282DB71-155D-46F6-8FC5-F564E42BBE9F}" type="parTrans" cxnId="{C6072040-C200-4331-A7C8-ED757CEA2BC4}">
      <dgm:prSet/>
      <dgm:spPr/>
      <dgm:t>
        <a:bodyPr/>
        <a:lstStyle/>
        <a:p>
          <a:endParaRPr lang="en-US"/>
        </a:p>
      </dgm:t>
    </dgm:pt>
    <dgm:pt modelId="{55085E36-6835-4DE6-A49F-D1A44CDF69F2}" type="sibTrans" cxnId="{C6072040-C200-4331-A7C8-ED757CEA2B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D1CA4A-EC11-400A-B47B-8DBB145B2D68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Stop Word Removal</a:t>
          </a:r>
          <a:r>
            <a:rPr lang="en-ID"/>
            <a:t>: Removed commonly used words (e.g., "the," "and") using Natural Language Toolkit (NLTK).</a:t>
          </a:r>
          <a:endParaRPr lang="en-US"/>
        </a:p>
      </dgm:t>
    </dgm:pt>
    <dgm:pt modelId="{5FDEBC13-31E9-48BB-ABE6-B607D3C7B25A}" type="parTrans" cxnId="{6E11A648-78B7-4A53-99B6-D2B0711644B7}">
      <dgm:prSet/>
      <dgm:spPr/>
      <dgm:t>
        <a:bodyPr/>
        <a:lstStyle/>
        <a:p>
          <a:endParaRPr lang="en-US"/>
        </a:p>
      </dgm:t>
    </dgm:pt>
    <dgm:pt modelId="{78B33DCD-F39D-451F-88C2-F46EFC24F7D8}" type="sibTrans" cxnId="{6E11A648-78B7-4A53-99B6-D2B0711644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2CD5EE-ADE5-49A8-9A30-E296DCEB081C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/>
            <a:t>Tokenization</a:t>
          </a:r>
          <a:r>
            <a:rPr lang="en-ID"/>
            <a:t>: Split text into smaller units (tokens) for structured analysis.</a:t>
          </a:r>
          <a:endParaRPr lang="en-US"/>
        </a:p>
      </dgm:t>
    </dgm:pt>
    <dgm:pt modelId="{351BF2C3-7631-49D4-9C43-D8122BAD406F}" type="parTrans" cxnId="{A98BCC39-A894-48F3-9D4F-0792661838EE}">
      <dgm:prSet/>
      <dgm:spPr/>
      <dgm:t>
        <a:bodyPr/>
        <a:lstStyle/>
        <a:p>
          <a:endParaRPr lang="en-US"/>
        </a:p>
      </dgm:t>
    </dgm:pt>
    <dgm:pt modelId="{FD1FDC45-B01C-4608-A5E4-D4ED79A93186}" type="sibTrans" cxnId="{A98BCC39-A894-48F3-9D4F-0792661838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2FFA67-B623-4A2B-ADE1-786688B2C190}">
      <dgm:prSet/>
      <dgm:spPr/>
      <dgm:t>
        <a:bodyPr/>
        <a:lstStyle/>
        <a:p>
          <a:pPr>
            <a:lnSpc>
              <a:spcPct val="100000"/>
            </a:lnSpc>
          </a:pPr>
          <a:r>
            <a:rPr lang="en-ID" b="1" dirty="0"/>
            <a:t>Lemmatization</a:t>
          </a:r>
          <a:r>
            <a:rPr lang="en-ID" dirty="0"/>
            <a:t>: Reduced words to their base forms (e.g., "playing" to "play") while preserving context.</a:t>
          </a:r>
          <a:endParaRPr lang="en-US" dirty="0"/>
        </a:p>
      </dgm:t>
    </dgm:pt>
    <dgm:pt modelId="{B3C6B28A-7A1C-4261-B951-BC51B93968B6}" type="parTrans" cxnId="{AB5E0092-2C74-4675-8A3D-FC447D61E468}">
      <dgm:prSet/>
      <dgm:spPr/>
      <dgm:t>
        <a:bodyPr/>
        <a:lstStyle/>
        <a:p>
          <a:endParaRPr lang="en-US"/>
        </a:p>
      </dgm:t>
    </dgm:pt>
    <dgm:pt modelId="{FA6B36C3-A249-47D9-8013-E560707A6A70}" type="sibTrans" cxnId="{AB5E0092-2C74-4675-8A3D-FC447D61E468}">
      <dgm:prSet/>
      <dgm:spPr/>
      <dgm:t>
        <a:bodyPr/>
        <a:lstStyle/>
        <a:p>
          <a:endParaRPr lang="en-US"/>
        </a:p>
      </dgm:t>
    </dgm:pt>
    <dgm:pt modelId="{C903DAAA-0EE6-4FCA-BF93-0721CE7D7E48}" type="pres">
      <dgm:prSet presAssocID="{F2B469BD-1AAE-4393-9A15-3CE56AF28BCC}" presName="root" presStyleCnt="0">
        <dgm:presLayoutVars>
          <dgm:dir/>
          <dgm:resizeHandles val="exact"/>
        </dgm:presLayoutVars>
      </dgm:prSet>
      <dgm:spPr/>
    </dgm:pt>
    <dgm:pt modelId="{26491C81-82AC-4A41-82D2-68BF324BE70E}" type="pres">
      <dgm:prSet presAssocID="{F2B469BD-1AAE-4393-9A15-3CE56AF28BCC}" presName="container" presStyleCnt="0">
        <dgm:presLayoutVars>
          <dgm:dir/>
          <dgm:resizeHandles val="exact"/>
        </dgm:presLayoutVars>
      </dgm:prSet>
      <dgm:spPr/>
    </dgm:pt>
    <dgm:pt modelId="{3BC8A517-F54A-4ACA-8639-B9E9E5F95FDA}" type="pres">
      <dgm:prSet presAssocID="{33DAF0A9-1947-4C2F-BCED-10F54A7D04E3}" presName="compNode" presStyleCnt="0"/>
      <dgm:spPr/>
    </dgm:pt>
    <dgm:pt modelId="{3A59A374-4AA1-4AD1-BEC5-5C23457B9482}" type="pres">
      <dgm:prSet presAssocID="{33DAF0A9-1947-4C2F-BCED-10F54A7D04E3}" presName="iconBgRect" presStyleLbl="bgShp" presStyleIdx="0" presStyleCnt="4"/>
      <dgm:spPr/>
    </dgm:pt>
    <dgm:pt modelId="{99625E0D-D96D-4CE1-A26F-2F436D51085D}" type="pres">
      <dgm:prSet presAssocID="{33DAF0A9-1947-4C2F-BCED-10F54A7D04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7C0A12E-CE35-498E-84A6-79538162BA86}" type="pres">
      <dgm:prSet presAssocID="{33DAF0A9-1947-4C2F-BCED-10F54A7D04E3}" presName="spaceRect" presStyleCnt="0"/>
      <dgm:spPr/>
    </dgm:pt>
    <dgm:pt modelId="{EE8176B1-B0F7-47B2-A109-DFE322619137}" type="pres">
      <dgm:prSet presAssocID="{33DAF0A9-1947-4C2F-BCED-10F54A7D04E3}" presName="textRect" presStyleLbl="revTx" presStyleIdx="0" presStyleCnt="4">
        <dgm:presLayoutVars>
          <dgm:chMax val="1"/>
          <dgm:chPref val="1"/>
        </dgm:presLayoutVars>
      </dgm:prSet>
      <dgm:spPr/>
    </dgm:pt>
    <dgm:pt modelId="{53025357-A5BA-472E-B71E-630659EFB75E}" type="pres">
      <dgm:prSet presAssocID="{55085E36-6835-4DE6-A49F-D1A44CDF69F2}" presName="sibTrans" presStyleLbl="sibTrans2D1" presStyleIdx="0" presStyleCnt="0"/>
      <dgm:spPr/>
    </dgm:pt>
    <dgm:pt modelId="{1DFB00CF-C4B7-40C6-91E4-505D91020CF7}" type="pres">
      <dgm:prSet presAssocID="{A4D1CA4A-EC11-400A-B47B-8DBB145B2D68}" presName="compNode" presStyleCnt="0"/>
      <dgm:spPr/>
    </dgm:pt>
    <dgm:pt modelId="{6078DBD7-DEFB-4AFD-82CD-17117AEE3B64}" type="pres">
      <dgm:prSet presAssocID="{A4D1CA4A-EC11-400A-B47B-8DBB145B2D68}" presName="iconBgRect" presStyleLbl="bgShp" presStyleIdx="1" presStyleCnt="4"/>
      <dgm:spPr/>
    </dgm:pt>
    <dgm:pt modelId="{C5A2E3E6-653C-47D3-AC6E-1FE2CAE50AF2}" type="pres">
      <dgm:prSet presAssocID="{A4D1CA4A-EC11-400A-B47B-8DBB145B2D6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D089741A-21DC-4438-8F80-3E3AB1347B82}" type="pres">
      <dgm:prSet presAssocID="{A4D1CA4A-EC11-400A-B47B-8DBB145B2D68}" presName="spaceRect" presStyleCnt="0"/>
      <dgm:spPr/>
    </dgm:pt>
    <dgm:pt modelId="{F4C015DA-3DDA-4A9F-805D-FE3C8EFF84CB}" type="pres">
      <dgm:prSet presAssocID="{A4D1CA4A-EC11-400A-B47B-8DBB145B2D68}" presName="textRect" presStyleLbl="revTx" presStyleIdx="1" presStyleCnt="4">
        <dgm:presLayoutVars>
          <dgm:chMax val="1"/>
          <dgm:chPref val="1"/>
        </dgm:presLayoutVars>
      </dgm:prSet>
      <dgm:spPr/>
    </dgm:pt>
    <dgm:pt modelId="{CA186057-D53D-412A-9F9A-9CEE6893C6A5}" type="pres">
      <dgm:prSet presAssocID="{78B33DCD-F39D-451F-88C2-F46EFC24F7D8}" presName="sibTrans" presStyleLbl="sibTrans2D1" presStyleIdx="0" presStyleCnt="0"/>
      <dgm:spPr/>
    </dgm:pt>
    <dgm:pt modelId="{F8D15A95-0BEB-412A-9A25-7E9C5FC71B89}" type="pres">
      <dgm:prSet presAssocID="{C52CD5EE-ADE5-49A8-9A30-E296DCEB081C}" presName="compNode" presStyleCnt="0"/>
      <dgm:spPr/>
    </dgm:pt>
    <dgm:pt modelId="{068D93BB-993E-437C-AD57-67C2CB5CC8C4}" type="pres">
      <dgm:prSet presAssocID="{C52CD5EE-ADE5-49A8-9A30-E296DCEB081C}" presName="iconBgRect" presStyleLbl="bgShp" presStyleIdx="2" presStyleCnt="4"/>
      <dgm:spPr/>
    </dgm:pt>
    <dgm:pt modelId="{CA08A5AC-7872-45F5-A235-08FDADAD9797}" type="pres">
      <dgm:prSet presAssocID="{C52CD5EE-ADE5-49A8-9A30-E296DCEB081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15867C7-A040-4FEF-8775-76889231D8BC}" type="pres">
      <dgm:prSet presAssocID="{C52CD5EE-ADE5-49A8-9A30-E296DCEB081C}" presName="spaceRect" presStyleCnt="0"/>
      <dgm:spPr/>
    </dgm:pt>
    <dgm:pt modelId="{065D87B6-3F6D-4AB0-A3A4-65A1CBC2D8D7}" type="pres">
      <dgm:prSet presAssocID="{C52CD5EE-ADE5-49A8-9A30-E296DCEB081C}" presName="textRect" presStyleLbl="revTx" presStyleIdx="2" presStyleCnt="4">
        <dgm:presLayoutVars>
          <dgm:chMax val="1"/>
          <dgm:chPref val="1"/>
        </dgm:presLayoutVars>
      </dgm:prSet>
      <dgm:spPr/>
    </dgm:pt>
    <dgm:pt modelId="{1AC76E24-9247-4A90-9D60-5F01ED1B8814}" type="pres">
      <dgm:prSet presAssocID="{FD1FDC45-B01C-4608-A5E4-D4ED79A93186}" presName="sibTrans" presStyleLbl="sibTrans2D1" presStyleIdx="0" presStyleCnt="0"/>
      <dgm:spPr/>
    </dgm:pt>
    <dgm:pt modelId="{1B1011F0-8363-4D10-AB55-7B3458DD1792}" type="pres">
      <dgm:prSet presAssocID="{922FFA67-B623-4A2B-ADE1-786688B2C190}" presName="compNode" presStyleCnt="0"/>
      <dgm:spPr/>
    </dgm:pt>
    <dgm:pt modelId="{A88BA5BA-30C2-4C37-848E-87EA2D5A32E4}" type="pres">
      <dgm:prSet presAssocID="{922FFA67-B623-4A2B-ADE1-786688B2C190}" presName="iconBgRect" presStyleLbl="bgShp" presStyleIdx="3" presStyleCnt="4"/>
      <dgm:spPr/>
    </dgm:pt>
    <dgm:pt modelId="{B277DBEC-3B29-4F56-A55B-86360CAF6F44}" type="pres">
      <dgm:prSet presAssocID="{922FFA67-B623-4A2B-ADE1-786688B2C1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4F76467-C91D-4F1C-B180-0AF8D2AA1136}" type="pres">
      <dgm:prSet presAssocID="{922FFA67-B623-4A2B-ADE1-786688B2C190}" presName="spaceRect" presStyleCnt="0"/>
      <dgm:spPr/>
    </dgm:pt>
    <dgm:pt modelId="{D245574F-333A-40CA-8FD8-68CF5C4D846C}" type="pres">
      <dgm:prSet presAssocID="{922FFA67-B623-4A2B-ADE1-786688B2C1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0AAD42F-0CB9-466A-88F4-93FA66471D84}" type="presOf" srcId="{FD1FDC45-B01C-4608-A5E4-D4ED79A93186}" destId="{1AC76E24-9247-4A90-9D60-5F01ED1B8814}" srcOrd="0" destOrd="0" presId="urn:microsoft.com/office/officeart/2018/2/layout/IconCircleList"/>
    <dgm:cxn modelId="{A98BCC39-A894-48F3-9D4F-0792661838EE}" srcId="{F2B469BD-1AAE-4393-9A15-3CE56AF28BCC}" destId="{C52CD5EE-ADE5-49A8-9A30-E296DCEB081C}" srcOrd="2" destOrd="0" parTransId="{351BF2C3-7631-49D4-9C43-D8122BAD406F}" sibTransId="{FD1FDC45-B01C-4608-A5E4-D4ED79A93186}"/>
    <dgm:cxn modelId="{134D653B-6E60-4908-B150-D421882D8159}" type="presOf" srcId="{922FFA67-B623-4A2B-ADE1-786688B2C190}" destId="{D245574F-333A-40CA-8FD8-68CF5C4D846C}" srcOrd="0" destOrd="0" presId="urn:microsoft.com/office/officeart/2018/2/layout/IconCircleList"/>
    <dgm:cxn modelId="{C6072040-C200-4331-A7C8-ED757CEA2BC4}" srcId="{F2B469BD-1AAE-4393-9A15-3CE56AF28BCC}" destId="{33DAF0A9-1947-4C2F-BCED-10F54A7D04E3}" srcOrd="0" destOrd="0" parTransId="{4282DB71-155D-46F6-8FC5-F564E42BBE9F}" sibTransId="{55085E36-6835-4DE6-A49F-D1A44CDF69F2}"/>
    <dgm:cxn modelId="{6E11A648-78B7-4A53-99B6-D2B0711644B7}" srcId="{F2B469BD-1AAE-4393-9A15-3CE56AF28BCC}" destId="{A4D1CA4A-EC11-400A-B47B-8DBB145B2D68}" srcOrd="1" destOrd="0" parTransId="{5FDEBC13-31E9-48BB-ABE6-B607D3C7B25A}" sibTransId="{78B33DCD-F39D-451F-88C2-F46EFC24F7D8}"/>
    <dgm:cxn modelId="{AB5E0092-2C74-4675-8A3D-FC447D61E468}" srcId="{F2B469BD-1AAE-4393-9A15-3CE56AF28BCC}" destId="{922FFA67-B623-4A2B-ADE1-786688B2C190}" srcOrd="3" destOrd="0" parTransId="{B3C6B28A-7A1C-4261-B951-BC51B93968B6}" sibTransId="{FA6B36C3-A249-47D9-8013-E560707A6A70}"/>
    <dgm:cxn modelId="{B54AFFC1-BA76-4ECD-AD98-02605D735D30}" type="presOf" srcId="{C52CD5EE-ADE5-49A8-9A30-E296DCEB081C}" destId="{065D87B6-3F6D-4AB0-A3A4-65A1CBC2D8D7}" srcOrd="0" destOrd="0" presId="urn:microsoft.com/office/officeart/2018/2/layout/IconCircleList"/>
    <dgm:cxn modelId="{6EDF9ED5-002A-47F9-A05E-970CE4621B02}" type="presOf" srcId="{55085E36-6835-4DE6-A49F-D1A44CDF69F2}" destId="{53025357-A5BA-472E-B71E-630659EFB75E}" srcOrd="0" destOrd="0" presId="urn:microsoft.com/office/officeart/2018/2/layout/IconCircleList"/>
    <dgm:cxn modelId="{45BA67E8-1017-4AA8-921D-A926B483722B}" type="presOf" srcId="{F2B469BD-1AAE-4393-9A15-3CE56AF28BCC}" destId="{C903DAAA-0EE6-4FCA-BF93-0721CE7D7E48}" srcOrd="0" destOrd="0" presId="urn:microsoft.com/office/officeart/2018/2/layout/IconCircleList"/>
    <dgm:cxn modelId="{2809B6FC-34B6-4ED1-8480-BA11F312D94C}" type="presOf" srcId="{33DAF0A9-1947-4C2F-BCED-10F54A7D04E3}" destId="{EE8176B1-B0F7-47B2-A109-DFE322619137}" srcOrd="0" destOrd="0" presId="urn:microsoft.com/office/officeart/2018/2/layout/IconCircleList"/>
    <dgm:cxn modelId="{477BA0FD-80BC-49A8-930E-744D536BEFFE}" type="presOf" srcId="{78B33DCD-F39D-451F-88C2-F46EFC24F7D8}" destId="{CA186057-D53D-412A-9F9A-9CEE6893C6A5}" srcOrd="0" destOrd="0" presId="urn:microsoft.com/office/officeart/2018/2/layout/IconCircleList"/>
    <dgm:cxn modelId="{22D702FF-B715-4871-B7B4-A91C85E57057}" type="presOf" srcId="{A4D1CA4A-EC11-400A-B47B-8DBB145B2D68}" destId="{F4C015DA-3DDA-4A9F-805D-FE3C8EFF84CB}" srcOrd="0" destOrd="0" presId="urn:microsoft.com/office/officeart/2018/2/layout/IconCircleList"/>
    <dgm:cxn modelId="{FFB71965-72CB-4CBF-A24B-F425224B1BE5}" type="presParOf" srcId="{C903DAAA-0EE6-4FCA-BF93-0721CE7D7E48}" destId="{26491C81-82AC-4A41-82D2-68BF324BE70E}" srcOrd="0" destOrd="0" presId="urn:microsoft.com/office/officeart/2018/2/layout/IconCircleList"/>
    <dgm:cxn modelId="{CC2A1D84-F263-42A2-A25F-85C769D02D92}" type="presParOf" srcId="{26491C81-82AC-4A41-82D2-68BF324BE70E}" destId="{3BC8A517-F54A-4ACA-8639-B9E9E5F95FDA}" srcOrd="0" destOrd="0" presId="urn:microsoft.com/office/officeart/2018/2/layout/IconCircleList"/>
    <dgm:cxn modelId="{444D234E-2FF4-47BC-9FEE-42A484751C61}" type="presParOf" srcId="{3BC8A517-F54A-4ACA-8639-B9E9E5F95FDA}" destId="{3A59A374-4AA1-4AD1-BEC5-5C23457B9482}" srcOrd="0" destOrd="0" presId="urn:microsoft.com/office/officeart/2018/2/layout/IconCircleList"/>
    <dgm:cxn modelId="{11BA45CF-1F2D-42DE-B2CC-00CEC102F8BC}" type="presParOf" srcId="{3BC8A517-F54A-4ACA-8639-B9E9E5F95FDA}" destId="{99625E0D-D96D-4CE1-A26F-2F436D51085D}" srcOrd="1" destOrd="0" presId="urn:microsoft.com/office/officeart/2018/2/layout/IconCircleList"/>
    <dgm:cxn modelId="{1C3B5011-1A03-48EB-874E-7F4188919B99}" type="presParOf" srcId="{3BC8A517-F54A-4ACA-8639-B9E9E5F95FDA}" destId="{77C0A12E-CE35-498E-84A6-79538162BA86}" srcOrd="2" destOrd="0" presId="urn:microsoft.com/office/officeart/2018/2/layout/IconCircleList"/>
    <dgm:cxn modelId="{4FC42D69-8B2A-4F20-8AD1-20FAB40E5EBF}" type="presParOf" srcId="{3BC8A517-F54A-4ACA-8639-B9E9E5F95FDA}" destId="{EE8176B1-B0F7-47B2-A109-DFE322619137}" srcOrd="3" destOrd="0" presId="urn:microsoft.com/office/officeart/2018/2/layout/IconCircleList"/>
    <dgm:cxn modelId="{350806F4-6333-47FA-834F-4FC7C5EC9C25}" type="presParOf" srcId="{26491C81-82AC-4A41-82D2-68BF324BE70E}" destId="{53025357-A5BA-472E-B71E-630659EFB75E}" srcOrd="1" destOrd="0" presId="urn:microsoft.com/office/officeart/2018/2/layout/IconCircleList"/>
    <dgm:cxn modelId="{C7AB18C4-F906-4777-A722-055414E9A9B4}" type="presParOf" srcId="{26491C81-82AC-4A41-82D2-68BF324BE70E}" destId="{1DFB00CF-C4B7-40C6-91E4-505D91020CF7}" srcOrd="2" destOrd="0" presId="urn:microsoft.com/office/officeart/2018/2/layout/IconCircleList"/>
    <dgm:cxn modelId="{38B61B6E-63A4-4A19-AB33-D899B16DD148}" type="presParOf" srcId="{1DFB00CF-C4B7-40C6-91E4-505D91020CF7}" destId="{6078DBD7-DEFB-4AFD-82CD-17117AEE3B64}" srcOrd="0" destOrd="0" presId="urn:microsoft.com/office/officeart/2018/2/layout/IconCircleList"/>
    <dgm:cxn modelId="{D43FD302-C5D3-413C-A737-EDEBE375C255}" type="presParOf" srcId="{1DFB00CF-C4B7-40C6-91E4-505D91020CF7}" destId="{C5A2E3E6-653C-47D3-AC6E-1FE2CAE50AF2}" srcOrd="1" destOrd="0" presId="urn:microsoft.com/office/officeart/2018/2/layout/IconCircleList"/>
    <dgm:cxn modelId="{DCEBE090-1514-4838-9967-6FD5E68D305E}" type="presParOf" srcId="{1DFB00CF-C4B7-40C6-91E4-505D91020CF7}" destId="{D089741A-21DC-4438-8F80-3E3AB1347B82}" srcOrd="2" destOrd="0" presId="urn:microsoft.com/office/officeart/2018/2/layout/IconCircleList"/>
    <dgm:cxn modelId="{F09D6DBE-0C38-4A32-A913-8F921B638E91}" type="presParOf" srcId="{1DFB00CF-C4B7-40C6-91E4-505D91020CF7}" destId="{F4C015DA-3DDA-4A9F-805D-FE3C8EFF84CB}" srcOrd="3" destOrd="0" presId="urn:microsoft.com/office/officeart/2018/2/layout/IconCircleList"/>
    <dgm:cxn modelId="{55DA923B-0E39-4F07-AB5B-285736C9FB7E}" type="presParOf" srcId="{26491C81-82AC-4A41-82D2-68BF324BE70E}" destId="{CA186057-D53D-412A-9F9A-9CEE6893C6A5}" srcOrd="3" destOrd="0" presId="urn:microsoft.com/office/officeart/2018/2/layout/IconCircleList"/>
    <dgm:cxn modelId="{7A8B2DF2-67B1-4508-92FC-C62F793B700B}" type="presParOf" srcId="{26491C81-82AC-4A41-82D2-68BF324BE70E}" destId="{F8D15A95-0BEB-412A-9A25-7E9C5FC71B89}" srcOrd="4" destOrd="0" presId="urn:microsoft.com/office/officeart/2018/2/layout/IconCircleList"/>
    <dgm:cxn modelId="{0CCCE348-C6DD-4A53-ADB6-83EDDCAAA24B}" type="presParOf" srcId="{F8D15A95-0BEB-412A-9A25-7E9C5FC71B89}" destId="{068D93BB-993E-437C-AD57-67C2CB5CC8C4}" srcOrd="0" destOrd="0" presId="urn:microsoft.com/office/officeart/2018/2/layout/IconCircleList"/>
    <dgm:cxn modelId="{91C49011-2678-4C01-8A46-F08F17AB719E}" type="presParOf" srcId="{F8D15A95-0BEB-412A-9A25-7E9C5FC71B89}" destId="{CA08A5AC-7872-45F5-A235-08FDADAD9797}" srcOrd="1" destOrd="0" presId="urn:microsoft.com/office/officeart/2018/2/layout/IconCircleList"/>
    <dgm:cxn modelId="{A0884850-8702-4A7E-8CEC-30B7E3349386}" type="presParOf" srcId="{F8D15A95-0BEB-412A-9A25-7E9C5FC71B89}" destId="{815867C7-A040-4FEF-8775-76889231D8BC}" srcOrd="2" destOrd="0" presId="urn:microsoft.com/office/officeart/2018/2/layout/IconCircleList"/>
    <dgm:cxn modelId="{DFA8F9C3-C509-43CF-8733-D30CEE5A508D}" type="presParOf" srcId="{F8D15A95-0BEB-412A-9A25-7E9C5FC71B89}" destId="{065D87B6-3F6D-4AB0-A3A4-65A1CBC2D8D7}" srcOrd="3" destOrd="0" presId="urn:microsoft.com/office/officeart/2018/2/layout/IconCircleList"/>
    <dgm:cxn modelId="{030A9A2E-6507-4D14-B230-6E88D34A307D}" type="presParOf" srcId="{26491C81-82AC-4A41-82D2-68BF324BE70E}" destId="{1AC76E24-9247-4A90-9D60-5F01ED1B8814}" srcOrd="5" destOrd="0" presId="urn:microsoft.com/office/officeart/2018/2/layout/IconCircleList"/>
    <dgm:cxn modelId="{87CCF4BA-1F3B-4E29-A8F7-6E3C365DDB5D}" type="presParOf" srcId="{26491C81-82AC-4A41-82D2-68BF324BE70E}" destId="{1B1011F0-8363-4D10-AB55-7B3458DD1792}" srcOrd="6" destOrd="0" presId="urn:microsoft.com/office/officeart/2018/2/layout/IconCircleList"/>
    <dgm:cxn modelId="{26EB9E21-AA56-452C-9374-349D977573D0}" type="presParOf" srcId="{1B1011F0-8363-4D10-AB55-7B3458DD1792}" destId="{A88BA5BA-30C2-4C37-848E-87EA2D5A32E4}" srcOrd="0" destOrd="0" presId="urn:microsoft.com/office/officeart/2018/2/layout/IconCircleList"/>
    <dgm:cxn modelId="{820A10F3-912A-4A22-970C-8243A88FE334}" type="presParOf" srcId="{1B1011F0-8363-4D10-AB55-7B3458DD1792}" destId="{B277DBEC-3B29-4F56-A55B-86360CAF6F44}" srcOrd="1" destOrd="0" presId="urn:microsoft.com/office/officeart/2018/2/layout/IconCircleList"/>
    <dgm:cxn modelId="{F6443ABD-061B-452D-84E2-D5C78B2ACB14}" type="presParOf" srcId="{1B1011F0-8363-4D10-AB55-7B3458DD1792}" destId="{E4F76467-C91D-4F1C-B180-0AF8D2AA1136}" srcOrd="2" destOrd="0" presId="urn:microsoft.com/office/officeart/2018/2/layout/IconCircleList"/>
    <dgm:cxn modelId="{23DCD37E-61FB-457F-88B9-ED2C286029D5}" type="presParOf" srcId="{1B1011F0-8363-4D10-AB55-7B3458DD1792}" destId="{D245574F-333A-40CA-8FD8-68CF5C4D846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EB2420-E161-405F-B2AF-59EDE4B0C76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7CE24-D180-4830-888C-B8DABB03616B}">
      <dgm:prSet/>
      <dgm:spPr/>
      <dgm:t>
        <a:bodyPr/>
        <a:lstStyle/>
        <a:p>
          <a:r>
            <a:rPr lang="en-ID" b="1" dirty="0"/>
            <a:t>Sentiment Distribution</a:t>
          </a:r>
          <a:endParaRPr lang="en-US" dirty="0"/>
        </a:p>
      </dgm:t>
    </dgm:pt>
    <dgm:pt modelId="{21D55653-C50B-4E07-A64E-E47D76DEC6B9}" type="parTrans" cxnId="{097EB5CE-494B-4629-A72A-790B022C8136}">
      <dgm:prSet/>
      <dgm:spPr/>
      <dgm:t>
        <a:bodyPr/>
        <a:lstStyle/>
        <a:p>
          <a:endParaRPr lang="en-US"/>
        </a:p>
      </dgm:t>
    </dgm:pt>
    <dgm:pt modelId="{1520B86A-A997-4C4B-82D9-F11D10C7C289}" type="sibTrans" cxnId="{097EB5CE-494B-4629-A72A-790B022C8136}">
      <dgm:prSet/>
      <dgm:spPr/>
      <dgm:t>
        <a:bodyPr/>
        <a:lstStyle/>
        <a:p>
          <a:endParaRPr lang="en-US"/>
        </a:p>
      </dgm:t>
    </dgm:pt>
    <dgm:pt modelId="{EE187738-DEB0-4692-B299-60EB852ECE46}">
      <dgm:prSet/>
      <dgm:spPr/>
      <dgm:t>
        <a:bodyPr/>
        <a:lstStyle/>
        <a:p>
          <a:r>
            <a:rPr lang="en-ID"/>
            <a:t>FPS had the most negative reviews (46.9%), linked to dissatisfaction with graphics or performance.</a:t>
          </a:r>
          <a:endParaRPr lang="en-US"/>
        </a:p>
      </dgm:t>
    </dgm:pt>
    <dgm:pt modelId="{7E1526FD-952B-425E-97AB-10C6D3B021DD}" type="parTrans" cxnId="{60BB607B-003F-42DF-8B12-B41923A5CC97}">
      <dgm:prSet/>
      <dgm:spPr/>
      <dgm:t>
        <a:bodyPr/>
        <a:lstStyle/>
        <a:p>
          <a:endParaRPr lang="en-US"/>
        </a:p>
      </dgm:t>
    </dgm:pt>
    <dgm:pt modelId="{2FB72454-F722-4B5F-B600-7F8EB2EBC65F}" type="sibTrans" cxnId="{60BB607B-003F-42DF-8B12-B41923A5CC97}">
      <dgm:prSet/>
      <dgm:spPr/>
      <dgm:t>
        <a:bodyPr/>
        <a:lstStyle/>
        <a:p>
          <a:endParaRPr lang="en-US"/>
        </a:p>
      </dgm:t>
    </dgm:pt>
    <dgm:pt modelId="{E19D820A-4945-44D0-BFEA-CBE1ED8A4ED6}">
      <dgm:prSet/>
      <dgm:spPr/>
      <dgm:t>
        <a:bodyPr/>
        <a:lstStyle/>
        <a:p>
          <a:r>
            <a:rPr lang="en-ID"/>
            <a:t>Indie games had the least negative reviews (8%), reflecting high satisfaction.</a:t>
          </a:r>
          <a:endParaRPr lang="en-US"/>
        </a:p>
      </dgm:t>
    </dgm:pt>
    <dgm:pt modelId="{D1F50053-0430-4A5F-AA28-0D849C9A23DD}" type="parTrans" cxnId="{B4B838E0-5164-435B-B7E1-415A69D25D1C}">
      <dgm:prSet/>
      <dgm:spPr/>
      <dgm:t>
        <a:bodyPr/>
        <a:lstStyle/>
        <a:p>
          <a:endParaRPr lang="en-US"/>
        </a:p>
      </dgm:t>
    </dgm:pt>
    <dgm:pt modelId="{0DDC70B5-56B5-4079-A6B9-267640544940}" type="sibTrans" cxnId="{B4B838E0-5164-435B-B7E1-415A69D25D1C}">
      <dgm:prSet/>
      <dgm:spPr/>
      <dgm:t>
        <a:bodyPr/>
        <a:lstStyle/>
        <a:p>
          <a:endParaRPr lang="en-US"/>
        </a:p>
      </dgm:t>
    </dgm:pt>
    <dgm:pt modelId="{D86DB461-73F1-4B73-93FD-A70E6B43296F}">
      <dgm:prSet/>
      <dgm:spPr/>
      <dgm:t>
        <a:bodyPr/>
        <a:lstStyle/>
        <a:p>
          <a:r>
            <a:rPr lang="en-ID"/>
            <a:t>Action, RPG, and Strategy genres had negative reviews below 20%.</a:t>
          </a:r>
          <a:endParaRPr lang="en-US"/>
        </a:p>
      </dgm:t>
    </dgm:pt>
    <dgm:pt modelId="{BFB453A9-A7F7-4E33-B582-CE56A887DB06}" type="parTrans" cxnId="{080B4172-8BEF-49A4-AA84-9AB4EE6457FC}">
      <dgm:prSet/>
      <dgm:spPr/>
      <dgm:t>
        <a:bodyPr/>
        <a:lstStyle/>
        <a:p>
          <a:endParaRPr lang="en-US"/>
        </a:p>
      </dgm:t>
    </dgm:pt>
    <dgm:pt modelId="{9554AB23-6A73-4435-B166-CE6D1F786AAB}" type="sibTrans" cxnId="{080B4172-8BEF-49A4-AA84-9AB4EE6457FC}">
      <dgm:prSet/>
      <dgm:spPr/>
      <dgm:t>
        <a:bodyPr/>
        <a:lstStyle/>
        <a:p>
          <a:endParaRPr lang="en-US"/>
        </a:p>
      </dgm:t>
    </dgm:pt>
    <dgm:pt modelId="{CEDE6211-20EC-4CD4-9D61-3B288E6AFAA4}">
      <dgm:prSet/>
      <dgm:spPr/>
      <dgm:t>
        <a:bodyPr/>
        <a:lstStyle/>
        <a:p>
          <a:r>
            <a:rPr lang="en-ID" b="1" dirty="0"/>
            <a:t>Censored Text</a:t>
          </a:r>
          <a:endParaRPr lang="en-US" dirty="0"/>
        </a:p>
      </dgm:t>
    </dgm:pt>
    <dgm:pt modelId="{02C6C0BA-C873-4860-BA5B-BE776582E940}" type="parTrans" cxnId="{0B9EC348-2D92-428D-A9AC-897032836D47}">
      <dgm:prSet/>
      <dgm:spPr/>
      <dgm:t>
        <a:bodyPr/>
        <a:lstStyle/>
        <a:p>
          <a:endParaRPr lang="en-US"/>
        </a:p>
      </dgm:t>
    </dgm:pt>
    <dgm:pt modelId="{80F474BE-E4D9-4C3E-8D00-A148C6B60DFA}" type="sibTrans" cxnId="{0B9EC348-2D92-428D-A9AC-897032836D47}">
      <dgm:prSet/>
      <dgm:spPr/>
      <dgm:t>
        <a:bodyPr/>
        <a:lstStyle/>
        <a:p>
          <a:endParaRPr lang="en-US"/>
        </a:p>
      </dgm:t>
    </dgm:pt>
    <dgm:pt modelId="{E97A5480-EC08-46F9-9CEB-1A997CE07071}">
      <dgm:prSet/>
      <dgm:spPr/>
      <dgm:t>
        <a:bodyPr/>
        <a:lstStyle/>
        <a:p>
          <a:r>
            <a:rPr lang="en-ID"/>
            <a:t>FPS had the highest percentage of censored reviews (10.6%), showing frustration.</a:t>
          </a:r>
          <a:endParaRPr lang="en-US"/>
        </a:p>
      </dgm:t>
    </dgm:pt>
    <dgm:pt modelId="{118013DB-909C-43A4-9039-45713F37AF38}" type="parTrans" cxnId="{B7BF85E8-8C5B-4DFE-ACF1-5D93B9DA1A0C}">
      <dgm:prSet/>
      <dgm:spPr/>
      <dgm:t>
        <a:bodyPr/>
        <a:lstStyle/>
        <a:p>
          <a:endParaRPr lang="en-US"/>
        </a:p>
      </dgm:t>
    </dgm:pt>
    <dgm:pt modelId="{7C946225-9082-4277-BFA2-8C74D07A6064}" type="sibTrans" cxnId="{B7BF85E8-8C5B-4DFE-ACF1-5D93B9DA1A0C}">
      <dgm:prSet/>
      <dgm:spPr/>
      <dgm:t>
        <a:bodyPr/>
        <a:lstStyle/>
        <a:p>
          <a:endParaRPr lang="en-US"/>
        </a:p>
      </dgm:t>
    </dgm:pt>
    <dgm:pt modelId="{72C5D82A-930D-48DC-948D-D9AF696D399B}">
      <dgm:prSet/>
      <dgm:spPr/>
      <dgm:t>
        <a:bodyPr/>
        <a:lstStyle/>
        <a:p>
          <a:r>
            <a:rPr lang="en-ID"/>
            <a:t>Strategy had the least censorship (2.8%).</a:t>
          </a:r>
          <a:endParaRPr lang="en-US"/>
        </a:p>
      </dgm:t>
    </dgm:pt>
    <dgm:pt modelId="{5ACF81BE-13DF-4153-83B4-E26D1D0E59BC}" type="parTrans" cxnId="{854FB6ED-2FF6-4D87-8AB6-888E0E11908A}">
      <dgm:prSet/>
      <dgm:spPr/>
      <dgm:t>
        <a:bodyPr/>
        <a:lstStyle/>
        <a:p>
          <a:endParaRPr lang="en-US"/>
        </a:p>
      </dgm:t>
    </dgm:pt>
    <dgm:pt modelId="{8BE9633B-25E5-4F22-BD62-333AFC7F3EDB}" type="sibTrans" cxnId="{854FB6ED-2FF6-4D87-8AB6-888E0E11908A}">
      <dgm:prSet/>
      <dgm:spPr/>
      <dgm:t>
        <a:bodyPr/>
        <a:lstStyle/>
        <a:p>
          <a:endParaRPr lang="en-US"/>
        </a:p>
      </dgm:t>
    </dgm:pt>
    <dgm:pt modelId="{8ED3F341-59AD-433B-9D67-3552A4A025FA}">
      <dgm:prSet/>
      <dgm:spPr/>
      <dgm:t>
        <a:bodyPr/>
        <a:lstStyle/>
        <a:p>
          <a:r>
            <a:rPr lang="en-ID" b="1" dirty="0"/>
            <a:t>Refund Requests</a:t>
          </a:r>
          <a:endParaRPr lang="en-US" dirty="0"/>
        </a:p>
      </dgm:t>
    </dgm:pt>
    <dgm:pt modelId="{F2FD53A1-FB5C-46B2-9DD4-01C495B9155E}" type="parTrans" cxnId="{0B9E03C8-A7ED-4D59-A558-1B0FDA20BAB3}">
      <dgm:prSet/>
      <dgm:spPr/>
      <dgm:t>
        <a:bodyPr/>
        <a:lstStyle/>
        <a:p>
          <a:endParaRPr lang="en-US"/>
        </a:p>
      </dgm:t>
    </dgm:pt>
    <dgm:pt modelId="{042ABFEF-B5AA-417C-840E-51F73E72D4F2}" type="sibTrans" cxnId="{0B9E03C8-A7ED-4D59-A558-1B0FDA20BAB3}">
      <dgm:prSet/>
      <dgm:spPr/>
      <dgm:t>
        <a:bodyPr/>
        <a:lstStyle/>
        <a:p>
          <a:endParaRPr lang="en-US"/>
        </a:p>
      </dgm:t>
    </dgm:pt>
    <dgm:pt modelId="{11185499-7C4E-4383-8022-31830361B912}">
      <dgm:prSet/>
      <dgm:spPr/>
      <dgm:t>
        <a:bodyPr/>
        <a:lstStyle/>
        <a:p>
          <a:r>
            <a:rPr lang="en-ID"/>
            <a:t>Action had the highest refund rate (0.7%), while Strategy had the lowest (0.2%).</a:t>
          </a:r>
          <a:endParaRPr lang="en-US"/>
        </a:p>
      </dgm:t>
    </dgm:pt>
    <dgm:pt modelId="{0142BAD7-1C2F-4014-BD09-4A01510E1DFD}" type="parTrans" cxnId="{0688583A-63C9-4D12-9E99-5C002A7B85DA}">
      <dgm:prSet/>
      <dgm:spPr/>
      <dgm:t>
        <a:bodyPr/>
        <a:lstStyle/>
        <a:p>
          <a:endParaRPr lang="en-US"/>
        </a:p>
      </dgm:t>
    </dgm:pt>
    <dgm:pt modelId="{097A40D1-3D78-40BB-897D-F7ACD769BDF4}" type="sibTrans" cxnId="{0688583A-63C9-4D12-9E99-5C002A7B85DA}">
      <dgm:prSet/>
      <dgm:spPr/>
      <dgm:t>
        <a:bodyPr/>
        <a:lstStyle/>
        <a:p>
          <a:endParaRPr lang="en-US"/>
        </a:p>
      </dgm:t>
    </dgm:pt>
    <dgm:pt modelId="{D8D76350-683E-4568-AD40-B8AEA2343800}">
      <dgm:prSet/>
      <dgm:spPr/>
      <dgm:t>
        <a:bodyPr/>
        <a:lstStyle/>
        <a:p>
          <a:r>
            <a:rPr lang="en-ID" b="1" dirty="0"/>
            <a:t>Correlations</a:t>
          </a:r>
          <a:endParaRPr lang="en-US" dirty="0"/>
        </a:p>
      </dgm:t>
    </dgm:pt>
    <dgm:pt modelId="{4F8C59E8-D357-4380-8785-86162C18262B}" type="parTrans" cxnId="{A5D65BD8-6453-464F-82FF-CC64E47082F3}">
      <dgm:prSet/>
      <dgm:spPr/>
      <dgm:t>
        <a:bodyPr/>
        <a:lstStyle/>
        <a:p>
          <a:endParaRPr lang="en-US"/>
        </a:p>
      </dgm:t>
    </dgm:pt>
    <dgm:pt modelId="{F0DE6D94-0687-478B-B435-3D22B26DDBA7}" type="sibTrans" cxnId="{A5D65BD8-6453-464F-82FF-CC64E47082F3}">
      <dgm:prSet/>
      <dgm:spPr/>
      <dgm:t>
        <a:bodyPr/>
        <a:lstStyle/>
        <a:p>
          <a:endParaRPr lang="en-US"/>
        </a:p>
      </dgm:t>
    </dgm:pt>
    <dgm:pt modelId="{C3F314F0-AF2B-42CC-BE1D-3D3814A90AF4}">
      <dgm:prSet/>
      <dgm:spPr/>
      <dgm:t>
        <a:bodyPr/>
        <a:lstStyle/>
        <a:p>
          <a:r>
            <a:rPr lang="en-ID"/>
            <a:t>FPS showed the highest negative reviews, censorship, and refunds, indicating dissatisfaction.</a:t>
          </a:r>
          <a:endParaRPr lang="en-US"/>
        </a:p>
      </dgm:t>
    </dgm:pt>
    <dgm:pt modelId="{C8590E0E-2D07-4D1C-ABE3-E1755E5DE09C}" type="parTrans" cxnId="{8E9FF439-5774-4315-BB81-1371C2B49E0B}">
      <dgm:prSet/>
      <dgm:spPr/>
      <dgm:t>
        <a:bodyPr/>
        <a:lstStyle/>
        <a:p>
          <a:endParaRPr lang="en-US"/>
        </a:p>
      </dgm:t>
    </dgm:pt>
    <dgm:pt modelId="{684A8CD7-F2A8-494D-9C3D-4D074A7704CA}" type="sibTrans" cxnId="{8E9FF439-5774-4315-BB81-1371C2B49E0B}">
      <dgm:prSet/>
      <dgm:spPr/>
      <dgm:t>
        <a:bodyPr/>
        <a:lstStyle/>
        <a:p>
          <a:endParaRPr lang="en-US"/>
        </a:p>
      </dgm:t>
    </dgm:pt>
    <dgm:pt modelId="{E906F6E5-1839-46A8-B964-375525E62676}">
      <dgm:prSet/>
      <dgm:spPr/>
      <dgm:t>
        <a:bodyPr/>
        <a:lstStyle/>
        <a:p>
          <a:r>
            <a:rPr lang="en-ID"/>
            <a:t>Strategy exhibited the lowest, reflecting player satisfaction.</a:t>
          </a:r>
          <a:endParaRPr lang="en-US"/>
        </a:p>
      </dgm:t>
    </dgm:pt>
    <dgm:pt modelId="{AD386458-D856-402A-96FC-335DC9C4C8E4}" type="parTrans" cxnId="{F21A296D-C8DE-4F0F-A695-0A06E490D8D4}">
      <dgm:prSet/>
      <dgm:spPr/>
      <dgm:t>
        <a:bodyPr/>
        <a:lstStyle/>
        <a:p>
          <a:endParaRPr lang="en-US"/>
        </a:p>
      </dgm:t>
    </dgm:pt>
    <dgm:pt modelId="{17EE4408-6A07-496A-BC1F-815B098ECC58}" type="sibTrans" cxnId="{F21A296D-C8DE-4F0F-A695-0A06E490D8D4}">
      <dgm:prSet/>
      <dgm:spPr/>
      <dgm:t>
        <a:bodyPr/>
        <a:lstStyle/>
        <a:p>
          <a:endParaRPr lang="en-US"/>
        </a:p>
      </dgm:t>
    </dgm:pt>
    <dgm:pt modelId="{D62278A7-C71F-DE40-A5A7-DD16E1B1CEF2}" type="pres">
      <dgm:prSet presAssocID="{72EB2420-E161-405F-B2AF-59EDE4B0C7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7E5912-D099-A24C-B726-5038F8A14677}" type="pres">
      <dgm:prSet presAssocID="{A2B7CE24-D180-4830-888C-B8DABB03616B}" presName="root" presStyleCnt="0"/>
      <dgm:spPr/>
    </dgm:pt>
    <dgm:pt modelId="{32D5045A-78E5-8141-807A-3981DBD37909}" type="pres">
      <dgm:prSet presAssocID="{A2B7CE24-D180-4830-888C-B8DABB03616B}" presName="rootComposite" presStyleCnt="0"/>
      <dgm:spPr/>
    </dgm:pt>
    <dgm:pt modelId="{D6527A3F-9058-E84B-B988-BAB6AE5BC2FD}" type="pres">
      <dgm:prSet presAssocID="{A2B7CE24-D180-4830-888C-B8DABB03616B}" presName="rootText" presStyleLbl="node1" presStyleIdx="0" presStyleCnt="4"/>
      <dgm:spPr/>
    </dgm:pt>
    <dgm:pt modelId="{04A33B59-8F66-DA46-A4F5-747A1C1E26EB}" type="pres">
      <dgm:prSet presAssocID="{A2B7CE24-D180-4830-888C-B8DABB03616B}" presName="rootConnector" presStyleLbl="node1" presStyleIdx="0" presStyleCnt="4"/>
      <dgm:spPr/>
    </dgm:pt>
    <dgm:pt modelId="{5F5DB461-BEC1-D240-9BD5-145522A8952C}" type="pres">
      <dgm:prSet presAssocID="{A2B7CE24-D180-4830-888C-B8DABB03616B}" presName="childShape" presStyleCnt="0"/>
      <dgm:spPr/>
    </dgm:pt>
    <dgm:pt modelId="{EA7F5580-BB30-944A-A7F6-50F6C46197CE}" type="pres">
      <dgm:prSet presAssocID="{7E1526FD-952B-425E-97AB-10C6D3B021DD}" presName="Name13" presStyleLbl="parChTrans1D2" presStyleIdx="0" presStyleCnt="8"/>
      <dgm:spPr/>
    </dgm:pt>
    <dgm:pt modelId="{32F5A416-FBF1-EE4B-B507-38223995ED45}" type="pres">
      <dgm:prSet presAssocID="{EE187738-DEB0-4692-B299-60EB852ECE46}" presName="childText" presStyleLbl="bgAcc1" presStyleIdx="0" presStyleCnt="8">
        <dgm:presLayoutVars>
          <dgm:bulletEnabled val="1"/>
        </dgm:presLayoutVars>
      </dgm:prSet>
      <dgm:spPr/>
    </dgm:pt>
    <dgm:pt modelId="{3C6B0ECF-FA91-C247-AAC4-F00F23795E6F}" type="pres">
      <dgm:prSet presAssocID="{D1F50053-0430-4A5F-AA28-0D849C9A23DD}" presName="Name13" presStyleLbl="parChTrans1D2" presStyleIdx="1" presStyleCnt="8"/>
      <dgm:spPr/>
    </dgm:pt>
    <dgm:pt modelId="{9CA3D3C7-DD41-8B44-BACB-EFD08F4D1A9F}" type="pres">
      <dgm:prSet presAssocID="{E19D820A-4945-44D0-BFEA-CBE1ED8A4ED6}" presName="childText" presStyleLbl="bgAcc1" presStyleIdx="1" presStyleCnt="8">
        <dgm:presLayoutVars>
          <dgm:bulletEnabled val="1"/>
        </dgm:presLayoutVars>
      </dgm:prSet>
      <dgm:spPr/>
    </dgm:pt>
    <dgm:pt modelId="{FC7B7BE3-6E00-F941-8408-E4137E9DC105}" type="pres">
      <dgm:prSet presAssocID="{BFB453A9-A7F7-4E33-B582-CE56A887DB06}" presName="Name13" presStyleLbl="parChTrans1D2" presStyleIdx="2" presStyleCnt="8"/>
      <dgm:spPr/>
    </dgm:pt>
    <dgm:pt modelId="{43D2EA43-5563-2C43-8D77-4BF78560CBCC}" type="pres">
      <dgm:prSet presAssocID="{D86DB461-73F1-4B73-93FD-A70E6B43296F}" presName="childText" presStyleLbl="bgAcc1" presStyleIdx="2" presStyleCnt="8">
        <dgm:presLayoutVars>
          <dgm:bulletEnabled val="1"/>
        </dgm:presLayoutVars>
      </dgm:prSet>
      <dgm:spPr/>
    </dgm:pt>
    <dgm:pt modelId="{6E54E102-8C18-F34C-9587-B09AE408455D}" type="pres">
      <dgm:prSet presAssocID="{CEDE6211-20EC-4CD4-9D61-3B288E6AFAA4}" presName="root" presStyleCnt="0"/>
      <dgm:spPr/>
    </dgm:pt>
    <dgm:pt modelId="{FFC793F1-BA36-C946-B363-7A561C3574E3}" type="pres">
      <dgm:prSet presAssocID="{CEDE6211-20EC-4CD4-9D61-3B288E6AFAA4}" presName="rootComposite" presStyleCnt="0"/>
      <dgm:spPr/>
    </dgm:pt>
    <dgm:pt modelId="{523ADEDE-88B2-B645-A00B-EEF7D3420891}" type="pres">
      <dgm:prSet presAssocID="{CEDE6211-20EC-4CD4-9D61-3B288E6AFAA4}" presName="rootText" presStyleLbl="node1" presStyleIdx="1" presStyleCnt="4"/>
      <dgm:spPr/>
    </dgm:pt>
    <dgm:pt modelId="{C59F80FF-DC3A-C644-9586-1F8BE5ECB2E8}" type="pres">
      <dgm:prSet presAssocID="{CEDE6211-20EC-4CD4-9D61-3B288E6AFAA4}" presName="rootConnector" presStyleLbl="node1" presStyleIdx="1" presStyleCnt="4"/>
      <dgm:spPr/>
    </dgm:pt>
    <dgm:pt modelId="{4EA9C8B8-2400-F44D-9528-325DB6A12219}" type="pres">
      <dgm:prSet presAssocID="{CEDE6211-20EC-4CD4-9D61-3B288E6AFAA4}" presName="childShape" presStyleCnt="0"/>
      <dgm:spPr/>
    </dgm:pt>
    <dgm:pt modelId="{6A2BDB49-9114-354F-9FA2-AA507DB675D6}" type="pres">
      <dgm:prSet presAssocID="{118013DB-909C-43A4-9039-45713F37AF38}" presName="Name13" presStyleLbl="parChTrans1D2" presStyleIdx="3" presStyleCnt="8"/>
      <dgm:spPr/>
    </dgm:pt>
    <dgm:pt modelId="{A7556E55-987C-2646-B3B2-D28CEE6038BF}" type="pres">
      <dgm:prSet presAssocID="{E97A5480-EC08-46F9-9CEB-1A997CE07071}" presName="childText" presStyleLbl="bgAcc1" presStyleIdx="3" presStyleCnt="8">
        <dgm:presLayoutVars>
          <dgm:bulletEnabled val="1"/>
        </dgm:presLayoutVars>
      </dgm:prSet>
      <dgm:spPr/>
    </dgm:pt>
    <dgm:pt modelId="{8F57D0C4-EAF2-C149-B912-3BA4C552AFC7}" type="pres">
      <dgm:prSet presAssocID="{5ACF81BE-13DF-4153-83B4-E26D1D0E59BC}" presName="Name13" presStyleLbl="parChTrans1D2" presStyleIdx="4" presStyleCnt="8"/>
      <dgm:spPr/>
    </dgm:pt>
    <dgm:pt modelId="{A1AED12A-4417-5143-B9B3-0DA30DA6187A}" type="pres">
      <dgm:prSet presAssocID="{72C5D82A-930D-48DC-948D-D9AF696D399B}" presName="childText" presStyleLbl="bgAcc1" presStyleIdx="4" presStyleCnt="8">
        <dgm:presLayoutVars>
          <dgm:bulletEnabled val="1"/>
        </dgm:presLayoutVars>
      </dgm:prSet>
      <dgm:spPr/>
    </dgm:pt>
    <dgm:pt modelId="{7E92D1E6-7300-794D-B2D3-1237EF8AAD5F}" type="pres">
      <dgm:prSet presAssocID="{8ED3F341-59AD-433B-9D67-3552A4A025FA}" presName="root" presStyleCnt="0"/>
      <dgm:spPr/>
    </dgm:pt>
    <dgm:pt modelId="{260C4783-448C-0945-90D6-0BFE28A56C6E}" type="pres">
      <dgm:prSet presAssocID="{8ED3F341-59AD-433B-9D67-3552A4A025FA}" presName="rootComposite" presStyleCnt="0"/>
      <dgm:spPr/>
    </dgm:pt>
    <dgm:pt modelId="{CB64DED3-6CFA-7943-83F0-05AE046D57C5}" type="pres">
      <dgm:prSet presAssocID="{8ED3F341-59AD-433B-9D67-3552A4A025FA}" presName="rootText" presStyleLbl="node1" presStyleIdx="2" presStyleCnt="4"/>
      <dgm:spPr/>
    </dgm:pt>
    <dgm:pt modelId="{E130F784-8271-B34D-8053-DFCBA78296E4}" type="pres">
      <dgm:prSet presAssocID="{8ED3F341-59AD-433B-9D67-3552A4A025FA}" presName="rootConnector" presStyleLbl="node1" presStyleIdx="2" presStyleCnt="4"/>
      <dgm:spPr/>
    </dgm:pt>
    <dgm:pt modelId="{60C0CCA7-0DAE-7445-B32F-260470F91DCD}" type="pres">
      <dgm:prSet presAssocID="{8ED3F341-59AD-433B-9D67-3552A4A025FA}" presName="childShape" presStyleCnt="0"/>
      <dgm:spPr/>
    </dgm:pt>
    <dgm:pt modelId="{A59D837A-8D8E-5F4C-9192-87642F80D5FF}" type="pres">
      <dgm:prSet presAssocID="{0142BAD7-1C2F-4014-BD09-4A01510E1DFD}" presName="Name13" presStyleLbl="parChTrans1D2" presStyleIdx="5" presStyleCnt="8"/>
      <dgm:spPr/>
    </dgm:pt>
    <dgm:pt modelId="{0524A1EB-49DB-7440-BA58-6A0CFAAF44EB}" type="pres">
      <dgm:prSet presAssocID="{11185499-7C4E-4383-8022-31830361B912}" presName="childText" presStyleLbl="bgAcc1" presStyleIdx="5" presStyleCnt="8">
        <dgm:presLayoutVars>
          <dgm:bulletEnabled val="1"/>
        </dgm:presLayoutVars>
      </dgm:prSet>
      <dgm:spPr/>
    </dgm:pt>
    <dgm:pt modelId="{413D40E7-A9BF-BC46-AE75-B9C14C343AE5}" type="pres">
      <dgm:prSet presAssocID="{D8D76350-683E-4568-AD40-B8AEA2343800}" presName="root" presStyleCnt="0"/>
      <dgm:spPr/>
    </dgm:pt>
    <dgm:pt modelId="{5EF82CE8-3EAF-D146-ACF7-1FD3077B200C}" type="pres">
      <dgm:prSet presAssocID="{D8D76350-683E-4568-AD40-B8AEA2343800}" presName="rootComposite" presStyleCnt="0"/>
      <dgm:spPr/>
    </dgm:pt>
    <dgm:pt modelId="{EAA5D132-3107-644C-B3BE-A07ED12C00AB}" type="pres">
      <dgm:prSet presAssocID="{D8D76350-683E-4568-AD40-B8AEA2343800}" presName="rootText" presStyleLbl="node1" presStyleIdx="3" presStyleCnt="4"/>
      <dgm:spPr/>
    </dgm:pt>
    <dgm:pt modelId="{9A25D277-128B-6B4B-A56E-9DA7C3C08104}" type="pres">
      <dgm:prSet presAssocID="{D8D76350-683E-4568-AD40-B8AEA2343800}" presName="rootConnector" presStyleLbl="node1" presStyleIdx="3" presStyleCnt="4"/>
      <dgm:spPr/>
    </dgm:pt>
    <dgm:pt modelId="{976DD7CE-DCB0-FC48-AB3C-44B1BC029D55}" type="pres">
      <dgm:prSet presAssocID="{D8D76350-683E-4568-AD40-B8AEA2343800}" presName="childShape" presStyleCnt="0"/>
      <dgm:spPr/>
    </dgm:pt>
    <dgm:pt modelId="{80A11E93-7A91-7C49-B399-869E0D742092}" type="pres">
      <dgm:prSet presAssocID="{C8590E0E-2D07-4D1C-ABE3-E1755E5DE09C}" presName="Name13" presStyleLbl="parChTrans1D2" presStyleIdx="6" presStyleCnt="8"/>
      <dgm:spPr/>
    </dgm:pt>
    <dgm:pt modelId="{5EADDC02-B101-4243-9589-E32EFD7210D3}" type="pres">
      <dgm:prSet presAssocID="{C3F314F0-AF2B-42CC-BE1D-3D3814A90AF4}" presName="childText" presStyleLbl="bgAcc1" presStyleIdx="6" presStyleCnt="8">
        <dgm:presLayoutVars>
          <dgm:bulletEnabled val="1"/>
        </dgm:presLayoutVars>
      </dgm:prSet>
      <dgm:spPr/>
    </dgm:pt>
    <dgm:pt modelId="{60BDAFCF-53D9-3F42-B390-7C7A8D8F2A24}" type="pres">
      <dgm:prSet presAssocID="{AD386458-D856-402A-96FC-335DC9C4C8E4}" presName="Name13" presStyleLbl="parChTrans1D2" presStyleIdx="7" presStyleCnt="8"/>
      <dgm:spPr/>
    </dgm:pt>
    <dgm:pt modelId="{AA929448-595E-AC47-A0A1-E4C07E139818}" type="pres">
      <dgm:prSet presAssocID="{E906F6E5-1839-46A8-B964-375525E62676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FA943F09-D31D-5D45-AAAF-E84F9825590E}" type="presOf" srcId="{EE187738-DEB0-4692-B299-60EB852ECE46}" destId="{32F5A416-FBF1-EE4B-B507-38223995ED45}" srcOrd="0" destOrd="0" presId="urn:microsoft.com/office/officeart/2005/8/layout/hierarchy3"/>
    <dgm:cxn modelId="{55437609-EE1B-B646-B620-D03A5BB27B18}" type="presOf" srcId="{D86DB461-73F1-4B73-93FD-A70E6B43296F}" destId="{43D2EA43-5563-2C43-8D77-4BF78560CBCC}" srcOrd="0" destOrd="0" presId="urn:microsoft.com/office/officeart/2005/8/layout/hierarchy3"/>
    <dgm:cxn modelId="{23EF210A-433D-DB4A-BC72-75754541ADE7}" type="presOf" srcId="{CEDE6211-20EC-4CD4-9D61-3B288E6AFAA4}" destId="{523ADEDE-88B2-B645-A00B-EEF7D3420891}" srcOrd="0" destOrd="0" presId="urn:microsoft.com/office/officeart/2005/8/layout/hierarchy3"/>
    <dgm:cxn modelId="{E41B5433-10DD-8B46-84AA-F930CA693A30}" type="presOf" srcId="{CEDE6211-20EC-4CD4-9D61-3B288E6AFAA4}" destId="{C59F80FF-DC3A-C644-9586-1F8BE5ECB2E8}" srcOrd="1" destOrd="0" presId="urn:microsoft.com/office/officeart/2005/8/layout/hierarchy3"/>
    <dgm:cxn modelId="{34E76633-A1A2-DE40-A95D-75CED0F355E4}" type="presOf" srcId="{11185499-7C4E-4383-8022-31830361B912}" destId="{0524A1EB-49DB-7440-BA58-6A0CFAAF44EB}" srcOrd="0" destOrd="0" presId="urn:microsoft.com/office/officeart/2005/8/layout/hierarchy3"/>
    <dgm:cxn modelId="{2FF1BD38-4A00-5D43-90C6-1FD2E0AEBEBE}" type="presOf" srcId="{8ED3F341-59AD-433B-9D67-3552A4A025FA}" destId="{E130F784-8271-B34D-8053-DFCBA78296E4}" srcOrd="1" destOrd="0" presId="urn:microsoft.com/office/officeart/2005/8/layout/hierarchy3"/>
    <dgm:cxn modelId="{F0865D39-7DD1-E94B-A4F4-99C1A311B74A}" type="presOf" srcId="{72C5D82A-930D-48DC-948D-D9AF696D399B}" destId="{A1AED12A-4417-5143-B9B3-0DA30DA6187A}" srcOrd="0" destOrd="0" presId="urn:microsoft.com/office/officeart/2005/8/layout/hierarchy3"/>
    <dgm:cxn modelId="{8E9FF439-5774-4315-BB81-1371C2B49E0B}" srcId="{D8D76350-683E-4568-AD40-B8AEA2343800}" destId="{C3F314F0-AF2B-42CC-BE1D-3D3814A90AF4}" srcOrd="0" destOrd="0" parTransId="{C8590E0E-2D07-4D1C-ABE3-E1755E5DE09C}" sibTransId="{684A8CD7-F2A8-494D-9C3D-4D074A7704CA}"/>
    <dgm:cxn modelId="{0688583A-63C9-4D12-9E99-5C002A7B85DA}" srcId="{8ED3F341-59AD-433B-9D67-3552A4A025FA}" destId="{11185499-7C4E-4383-8022-31830361B912}" srcOrd="0" destOrd="0" parTransId="{0142BAD7-1C2F-4014-BD09-4A01510E1DFD}" sibTransId="{097A40D1-3D78-40BB-897D-F7ACD769BDF4}"/>
    <dgm:cxn modelId="{480CC545-8F63-184A-83FA-E0676C2227FF}" type="presOf" srcId="{D1F50053-0430-4A5F-AA28-0D849C9A23DD}" destId="{3C6B0ECF-FA91-C247-AAC4-F00F23795E6F}" srcOrd="0" destOrd="0" presId="urn:microsoft.com/office/officeart/2005/8/layout/hierarchy3"/>
    <dgm:cxn modelId="{0B9EC348-2D92-428D-A9AC-897032836D47}" srcId="{72EB2420-E161-405F-B2AF-59EDE4B0C762}" destId="{CEDE6211-20EC-4CD4-9D61-3B288E6AFAA4}" srcOrd="1" destOrd="0" parTransId="{02C6C0BA-C873-4860-BA5B-BE776582E940}" sibTransId="{80F474BE-E4D9-4C3E-8D00-A148C6B60DFA}"/>
    <dgm:cxn modelId="{4435DC4E-DD29-1C43-8568-AD49C92A5920}" type="presOf" srcId="{BFB453A9-A7F7-4E33-B582-CE56A887DB06}" destId="{FC7B7BE3-6E00-F941-8408-E4137E9DC105}" srcOrd="0" destOrd="0" presId="urn:microsoft.com/office/officeart/2005/8/layout/hierarchy3"/>
    <dgm:cxn modelId="{0F929457-7F87-FD49-A59E-23CA3515C749}" type="presOf" srcId="{A2B7CE24-D180-4830-888C-B8DABB03616B}" destId="{04A33B59-8F66-DA46-A4F5-747A1C1E26EB}" srcOrd="1" destOrd="0" presId="urn:microsoft.com/office/officeart/2005/8/layout/hierarchy3"/>
    <dgm:cxn modelId="{8BEF8E5D-9855-B540-8510-3F6E58BFECBE}" type="presOf" srcId="{0142BAD7-1C2F-4014-BD09-4A01510E1DFD}" destId="{A59D837A-8D8E-5F4C-9192-87642F80D5FF}" srcOrd="0" destOrd="0" presId="urn:microsoft.com/office/officeart/2005/8/layout/hierarchy3"/>
    <dgm:cxn modelId="{D11A8D67-04B0-CD41-8614-5FABDAAF2268}" type="presOf" srcId="{E97A5480-EC08-46F9-9CEB-1A997CE07071}" destId="{A7556E55-987C-2646-B3B2-D28CEE6038BF}" srcOrd="0" destOrd="0" presId="urn:microsoft.com/office/officeart/2005/8/layout/hierarchy3"/>
    <dgm:cxn modelId="{F21A296D-C8DE-4F0F-A695-0A06E490D8D4}" srcId="{D8D76350-683E-4568-AD40-B8AEA2343800}" destId="{E906F6E5-1839-46A8-B964-375525E62676}" srcOrd="1" destOrd="0" parTransId="{AD386458-D856-402A-96FC-335DC9C4C8E4}" sibTransId="{17EE4408-6A07-496A-BC1F-815B098ECC58}"/>
    <dgm:cxn modelId="{381ED56F-3659-CA40-A247-11A20A49D2BF}" type="presOf" srcId="{E906F6E5-1839-46A8-B964-375525E62676}" destId="{AA929448-595E-AC47-A0A1-E4C07E139818}" srcOrd="0" destOrd="0" presId="urn:microsoft.com/office/officeart/2005/8/layout/hierarchy3"/>
    <dgm:cxn modelId="{080B4172-8BEF-49A4-AA84-9AB4EE6457FC}" srcId="{A2B7CE24-D180-4830-888C-B8DABB03616B}" destId="{D86DB461-73F1-4B73-93FD-A70E6B43296F}" srcOrd="2" destOrd="0" parTransId="{BFB453A9-A7F7-4E33-B582-CE56A887DB06}" sibTransId="{9554AB23-6A73-4435-B166-CE6D1F786AAB}"/>
    <dgm:cxn modelId="{CB5BB577-3619-B246-A9DA-E4A8B3BD9873}" type="presOf" srcId="{5ACF81BE-13DF-4153-83B4-E26D1D0E59BC}" destId="{8F57D0C4-EAF2-C149-B912-3BA4C552AFC7}" srcOrd="0" destOrd="0" presId="urn:microsoft.com/office/officeart/2005/8/layout/hierarchy3"/>
    <dgm:cxn modelId="{D0E8EB78-8866-204F-A2E2-3114DC9F9B56}" type="presOf" srcId="{8ED3F341-59AD-433B-9D67-3552A4A025FA}" destId="{CB64DED3-6CFA-7943-83F0-05AE046D57C5}" srcOrd="0" destOrd="0" presId="urn:microsoft.com/office/officeart/2005/8/layout/hierarchy3"/>
    <dgm:cxn modelId="{60BB607B-003F-42DF-8B12-B41923A5CC97}" srcId="{A2B7CE24-D180-4830-888C-B8DABB03616B}" destId="{EE187738-DEB0-4692-B299-60EB852ECE46}" srcOrd="0" destOrd="0" parTransId="{7E1526FD-952B-425E-97AB-10C6D3B021DD}" sibTransId="{2FB72454-F722-4B5F-B600-7F8EB2EBC65F}"/>
    <dgm:cxn modelId="{EEEA0A7F-E86F-D543-89D7-6CF177926068}" type="presOf" srcId="{A2B7CE24-D180-4830-888C-B8DABB03616B}" destId="{D6527A3F-9058-E84B-B988-BAB6AE5BC2FD}" srcOrd="0" destOrd="0" presId="urn:microsoft.com/office/officeart/2005/8/layout/hierarchy3"/>
    <dgm:cxn modelId="{8FD2B27F-5B19-B843-8ABF-AA0149DB3CFD}" type="presOf" srcId="{7E1526FD-952B-425E-97AB-10C6D3B021DD}" destId="{EA7F5580-BB30-944A-A7F6-50F6C46197CE}" srcOrd="0" destOrd="0" presId="urn:microsoft.com/office/officeart/2005/8/layout/hierarchy3"/>
    <dgm:cxn modelId="{D4C4589C-0389-0746-8E8D-CB582825E12E}" type="presOf" srcId="{118013DB-909C-43A4-9039-45713F37AF38}" destId="{6A2BDB49-9114-354F-9FA2-AA507DB675D6}" srcOrd="0" destOrd="0" presId="urn:microsoft.com/office/officeart/2005/8/layout/hierarchy3"/>
    <dgm:cxn modelId="{555C0AB8-26EE-DA4A-A973-968E3CFB7019}" type="presOf" srcId="{C8590E0E-2D07-4D1C-ABE3-E1755E5DE09C}" destId="{80A11E93-7A91-7C49-B399-869E0D742092}" srcOrd="0" destOrd="0" presId="urn:microsoft.com/office/officeart/2005/8/layout/hierarchy3"/>
    <dgm:cxn modelId="{68E603C6-83AF-B949-9966-9EA313848D3F}" type="presOf" srcId="{D8D76350-683E-4568-AD40-B8AEA2343800}" destId="{EAA5D132-3107-644C-B3BE-A07ED12C00AB}" srcOrd="0" destOrd="0" presId="urn:microsoft.com/office/officeart/2005/8/layout/hierarchy3"/>
    <dgm:cxn modelId="{0B9E03C8-A7ED-4D59-A558-1B0FDA20BAB3}" srcId="{72EB2420-E161-405F-B2AF-59EDE4B0C762}" destId="{8ED3F341-59AD-433B-9D67-3552A4A025FA}" srcOrd="2" destOrd="0" parTransId="{F2FD53A1-FB5C-46B2-9DD4-01C495B9155E}" sibTransId="{042ABFEF-B5AA-417C-840E-51F73E72D4F2}"/>
    <dgm:cxn modelId="{097EB5CE-494B-4629-A72A-790B022C8136}" srcId="{72EB2420-E161-405F-B2AF-59EDE4B0C762}" destId="{A2B7CE24-D180-4830-888C-B8DABB03616B}" srcOrd="0" destOrd="0" parTransId="{21D55653-C50B-4E07-A64E-E47D76DEC6B9}" sibTransId="{1520B86A-A997-4C4B-82D9-F11D10C7C289}"/>
    <dgm:cxn modelId="{5EFC2AD7-89EA-164F-A175-66782E0B48A6}" type="presOf" srcId="{C3F314F0-AF2B-42CC-BE1D-3D3814A90AF4}" destId="{5EADDC02-B101-4243-9589-E32EFD7210D3}" srcOrd="0" destOrd="0" presId="urn:microsoft.com/office/officeart/2005/8/layout/hierarchy3"/>
    <dgm:cxn modelId="{A5D65BD8-6453-464F-82FF-CC64E47082F3}" srcId="{72EB2420-E161-405F-B2AF-59EDE4B0C762}" destId="{D8D76350-683E-4568-AD40-B8AEA2343800}" srcOrd="3" destOrd="0" parTransId="{4F8C59E8-D357-4380-8785-86162C18262B}" sibTransId="{F0DE6D94-0687-478B-B435-3D22B26DDBA7}"/>
    <dgm:cxn modelId="{B4B838E0-5164-435B-B7E1-415A69D25D1C}" srcId="{A2B7CE24-D180-4830-888C-B8DABB03616B}" destId="{E19D820A-4945-44D0-BFEA-CBE1ED8A4ED6}" srcOrd="1" destOrd="0" parTransId="{D1F50053-0430-4A5F-AA28-0D849C9A23DD}" sibTransId="{0DDC70B5-56B5-4079-A6B9-267640544940}"/>
    <dgm:cxn modelId="{B7BF85E8-8C5B-4DFE-ACF1-5D93B9DA1A0C}" srcId="{CEDE6211-20EC-4CD4-9D61-3B288E6AFAA4}" destId="{E97A5480-EC08-46F9-9CEB-1A997CE07071}" srcOrd="0" destOrd="0" parTransId="{118013DB-909C-43A4-9039-45713F37AF38}" sibTransId="{7C946225-9082-4277-BFA2-8C74D07A6064}"/>
    <dgm:cxn modelId="{9846F1EC-348B-A246-B5A4-2F441BAF3D8E}" type="presOf" srcId="{AD386458-D856-402A-96FC-335DC9C4C8E4}" destId="{60BDAFCF-53D9-3F42-B390-7C7A8D8F2A24}" srcOrd="0" destOrd="0" presId="urn:microsoft.com/office/officeart/2005/8/layout/hierarchy3"/>
    <dgm:cxn modelId="{854FB6ED-2FF6-4D87-8AB6-888E0E11908A}" srcId="{CEDE6211-20EC-4CD4-9D61-3B288E6AFAA4}" destId="{72C5D82A-930D-48DC-948D-D9AF696D399B}" srcOrd="1" destOrd="0" parTransId="{5ACF81BE-13DF-4153-83B4-E26D1D0E59BC}" sibTransId="{8BE9633B-25E5-4F22-BD62-333AFC7F3EDB}"/>
    <dgm:cxn modelId="{DF32BFEE-E639-5148-BFAA-AC1EEC1CA427}" type="presOf" srcId="{E19D820A-4945-44D0-BFEA-CBE1ED8A4ED6}" destId="{9CA3D3C7-DD41-8B44-BACB-EFD08F4D1A9F}" srcOrd="0" destOrd="0" presId="urn:microsoft.com/office/officeart/2005/8/layout/hierarchy3"/>
    <dgm:cxn modelId="{7AE63FEF-96FA-4944-A1E6-0E7FAEA3AFEA}" type="presOf" srcId="{72EB2420-E161-405F-B2AF-59EDE4B0C762}" destId="{D62278A7-C71F-DE40-A5A7-DD16E1B1CEF2}" srcOrd="0" destOrd="0" presId="urn:microsoft.com/office/officeart/2005/8/layout/hierarchy3"/>
    <dgm:cxn modelId="{6B7ECCF8-E87D-D04A-B382-ED6CD54A33EB}" type="presOf" srcId="{D8D76350-683E-4568-AD40-B8AEA2343800}" destId="{9A25D277-128B-6B4B-A56E-9DA7C3C08104}" srcOrd="1" destOrd="0" presId="urn:microsoft.com/office/officeart/2005/8/layout/hierarchy3"/>
    <dgm:cxn modelId="{FCA7822C-48F7-D248-990D-0830066BEB6C}" type="presParOf" srcId="{D62278A7-C71F-DE40-A5A7-DD16E1B1CEF2}" destId="{037E5912-D099-A24C-B726-5038F8A14677}" srcOrd="0" destOrd="0" presId="urn:microsoft.com/office/officeart/2005/8/layout/hierarchy3"/>
    <dgm:cxn modelId="{2411E8AD-5305-524B-B4BE-15DF0C912A71}" type="presParOf" srcId="{037E5912-D099-A24C-B726-5038F8A14677}" destId="{32D5045A-78E5-8141-807A-3981DBD37909}" srcOrd="0" destOrd="0" presId="urn:microsoft.com/office/officeart/2005/8/layout/hierarchy3"/>
    <dgm:cxn modelId="{DA2B0FD1-634D-BE41-9D55-FED6C53EB22A}" type="presParOf" srcId="{32D5045A-78E5-8141-807A-3981DBD37909}" destId="{D6527A3F-9058-E84B-B988-BAB6AE5BC2FD}" srcOrd="0" destOrd="0" presId="urn:microsoft.com/office/officeart/2005/8/layout/hierarchy3"/>
    <dgm:cxn modelId="{C9E3AD21-EBEC-5A4C-90D2-7662BA49761A}" type="presParOf" srcId="{32D5045A-78E5-8141-807A-3981DBD37909}" destId="{04A33B59-8F66-DA46-A4F5-747A1C1E26EB}" srcOrd="1" destOrd="0" presId="urn:microsoft.com/office/officeart/2005/8/layout/hierarchy3"/>
    <dgm:cxn modelId="{5F5C6CFF-8ED1-9447-A85E-3C0442607DEB}" type="presParOf" srcId="{037E5912-D099-A24C-B726-5038F8A14677}" destId="{5F5DB461-BEC1-D240-9BD5-145522A8952C}" srcOrd="1" destOrd="0" presId="urn:microsoft.com/office/officeart/2005/8/layout/hierarchy3"/>
    <dgm:cxn modelId="{727052C0-5334-524C-8B9C-192A9EB19F90}" type="presParOf" srcId="{5F5DB461-BEC1-D240-9BD5-145522A8952C}" destId="{EA7F5580-BB30-944A-A7F6-50F6C46197CE}" srcOrd="0" destOrd="0" presId="urn:microsoft.com/office/officeart/2005/8/layout/hierarchy3"/>
    <dgm:cxn modelId="{2BA88D88-A7EB-9B4C-934F-AE563992DB3A}" type="presParOf" srcId="{5F5DB461-BEC1-D240-9BD5-145522A8952C}" destId="{32F5A416-FBF1-EE4B-B507-38223995ED45}" srcOrd="1" destOrd="0" presId="urn:microsoft.com/office/officeart/2005/8/layout/hierarchy3"/>
    <dgm:cxn modelId="{382C153E-534B-B148-A6B8-89E1D444D3F6}" type="presParOf" srcId="{5F5DB461-BEC1-D240-9BD5-145522A8952C}" destId="{3C6B0ECF-FA91-C247-AAC4-F00F23795E6F}" srcOrd="2" destOrd="0" presId="urn:microsoft.com/office/officeart/2005/8/layout/hierarchy3"/>
    <dgm:cxn modelId="{323E7881-C76E-2F45-B9FD-7D768378FDEE}" type="presParOf" srcId="{5F5DB461-BEC1-D240-9BD5-145522A8952C}" destId="{9CA3D3C7-DD41-8B44-BACB-EFD08F4D1A9F}" srcOrd="3" destOrd="0" presId="urn:microsoft.com/office/officeart/2005/8/layout/hierarchy3"/>
    <dgm:cxn modelId="{66DBEC97-24BA-D945-808A-BC1BC3D38333}" type="presParOf" srcId="{5F5DB461-BEC1-D240-9BD5-145522A8952C}" destId="{FC7B7BE3-6E00-F941-8408-E4137E9DC105}" srcOrd="4" destOrd="0" presId="urn:microsoft.com/office/officeart/2005/8/layout/hierarchy3"/>
    <dgm:cxn modelId="{5CC719E2-BC14-DF47-A27A-814BD7ACFC45}" type="presParOf" srcId="{5F5DB461-BEC1-D240-9BD5-145522A8952C}" destId="{43D2EA43-5563-2C43-8D77-4BF78560CBCC}" srcOrd="5" destOrd="0" presId="urn:microsoft.com/office/officeart/2005/8/layout/hierarchy3"/>
    <dgm:cxn modelId="{906C1022-0305-324A-B10B-681AAD1F05E1}" type="presParOf" srcId="{D62278A7-C71F-DE40-A5A7-DD16E1B1CEF2}" destId="{6E54E102-8C18-F34C-9587-B09AE408455D}" srcOrd="1" destOrd="0" presId="urn:microsoft.com/office/officeart/2005/8/layout/hierarchy3"/>
    <dgm:cxn modelId="{3AAEE1E7-D8B7-FD4F-A6A4-8472312EE691}" type="presParOf" srcId="{6E54E102-8C18-F34C-9587-B09AE408455D}" destId="{FFC793F1-BA36-C946-B363-7A561C3574E3}" srcOrd="0" destOrd="0" presId="urn:microsoft.com/office/officeart/2005/8/layout/hierarchy3"/>
    <dgm:cxn modelId="{CB6DEAA3-162F-4249-8345-E4269FB856A1}" type="presParOf" srcId="{FFC793F1-BA36-C946-B363-7A561C3574E3}" destId="{523ADEDE-88B2-B645-A00B-EEF7D3420891}" srcOrd="0" destOrd="0" presId="urn:microsoft.com/office/officeart/2005/8/layout/hierarchy3"/>
    <dgm:cxn modelId="{CE902793-7A0C-C646-AB35-92DD60B24698}" type="presParOf" srcId="{FFC793F1-BA36-C946-B363-7A561C3574E3}" destId="{C59F80FF-DC3A-C644-9586-1F8BE5ECB2E8}" srcOrd="1" destOrd="0" presId="urn:microsoft.com/office/officeart/2005/8/layout/hierarchy3"/>
    <dgm:cxn modelId="{C7CD6FAF-1980-CB41-8574-044C8EA31528}" type="presParOf" srcId="{6E54E102-8C18-F34C-9587-B09AE408455D}" destId="{4EA9C8B8-2400-F44D-9528-325DB6A12219}" srcOrd="1" destOrd="0" presId="urn:microsoft.com/office/officeart/2005/8/layout/hierarchy3"/>
    <dgm:cxn modelId="{1250FDBB-3E77-C941-BF98-0866CD9CC4D3}" type="presParOf" srcId="{4EA9C8B8-2400-F44D-9528-325DB6A12219}" destId="{6A2BDB49-9114-354F-9FA2-AA507DB675D6}" srcOrd="0" destOrd="0" presId="urn:microsoft.com/office/officeart/2005/8/layout/hierarchy3"/>
    <dgm:cxn modelId="{3ECA2BD1-EA27-104F-8F3F-ACFAC9B69E06}" type="presParOf" srcId="{4EA9C8B8-2400-F44D-9528-325DB6A12219}" destId="{A7556E55-987C-2646-B3B2-D28CEE6038BF}" srcOrd="1" destOrd="0" presId="urn:microsoft.com/office/officeart/2005/8/layout/hierarchy3"/>
    <dgm:cxn modelId="{4CB999CD-D5AD-9642-B7B7-1F4F7DF6375F}" type="presParOf" srcId="{4EA9C8B8-2400-F44D-9528-325DB6A12219}" destId="{8F57D0C4-EAF2-C149-B912-3BA4C552AFC7}" srcOrd="2" destOrd="0" presId="urn:microsoft.com/office/officeart/2005/8/layout/hierarchy3"/>
    <dgm:cxn modelId="{29376CCE-9B22-924D-958A-313072896668}" type="presParOf" srcId="{4EA9C8B8-2400-F44D-9528-325DB6A12219}" destId="{A1AED12A-4417-5143-B9B3-0DA30DA6187A}" srcOrd="3" destOrd="0" presId="urn:microsoft.com/office/officeart/2005/8/layout/hierarchy3"/>
    <dgm:cxn modelId="{C263905B-D0E1-894E-860B-D54BC820AD9C}" type="presParOf" srcId="{D62278A7-C71F-DE40-A5A7-DD16E1B1CEF2}" destId="{7E92D1E6-7300-794D-B2D3-1237EF8AAD5F}" srcOrd="2" destOrd="0" presId="urn:microsoft.com/office/officeart/2005/8/layout/hierarchy3"/>
    <dgm:cxn modelId="{6FD521E8-F38F-2948-BCBA-DA313C90EA7C}" type="presParOf" srcId="{7E92D1E6-7300-794D-B2D3-1237EF8AAD5F}" destId="{260C4783-448C-0945-90D6-0BFE28A56C6E}" srcOrd="0" destOrd="0" presId="urn:microsoft.com/office/officeart/2005/8/layout/hierarchy3"/>
    <dgm:cxn modelId="{2934D4F4-0EB9-3E48-8749-01BF94454C56}" type="presParOf" srcId="{260C4783-448C-0945-90D6-0BFE28A56C6E}" destId="{CB64DED3-6CFA-7943-83F0-05AE046D57C5}" srcOrd="0" destOrd="0" presId="urn:microsoft.com/office/officeart/2005/8/layout/hierarchy3"/>
    <dgm:cxn modelId="{FE4A479C-8603-9D4A-8918-3A685281BC7A}" type="presParOf" srcId="{260C4783-448C-0945-90D6-0BFE28A56C6E}" destId="{E130F784-8271-B34D-8053-DFCBA78296E4}" srcOrd="1" destOrd="0" presId="urn:microsoft.com/office/officeart/2005/8/layout/hierarchy3"/>
    <dgm:cxn modelId="{7E4EEECE-259B-184D-A914-0A180B71A312}" type="presParOf" srcId="{7E92D1E6-7300-794D-B2D3-1237EF8AAD5F}" destId="{60C0CCA7-0DAE-7445-B32F-260470F91DCD}" srcOrd="1" destOrd="0" presId="urn:microsoft.com/office/officeart/2005/8/layout/hierarchy3"/>
    <dgm:cxn modelId="{8FEBA107-D7CA-6C45-A977-855D7798E9F5}" type="presParOf" srcId="{60C0CCA7-0DAE-7445-B32F-260470F91DCD}" destId="{A59D837A-8D8E-5F4C-9192-87642F80D5FF}" srcOrd="0" destOrd="0" presId="urn:microsoft.com/office/officeart/2005/8/layout/hierarchy3"/>
    <dgm:cxn modelId="{C72225D8-274E-C64E-8679-E8CEE4FDD18E}" type="presParOf" srcId="{60C0CCA7-0DAE-7445-B32F-260470F91DCD}" destId="{0524A1EB-49DB-7440-BA58-6A0CFAAF44EB}" srcOrd="1" destOrd="0" presId="urn:microsoft.com/office/officeart/2005/8/layout/hierarchy3"/>
    <dgm:cxn modelId="{FD6155A8-4509-2749-80BC-90B954950547}" type="presParOf" srcId="{D62278A7-C71F-DE40-A5A7-DD16E1B1CEF2}" destId="{413D40E7-A9BF-BC46-AE75-B9C14C343AE5}" srcOrd="3" destOrd="0" presId="urn:microsoft.com/office/officeart/2005/8/layout/hierarchy3"/>
    <dgm:cxn modelId="{12B9A21E-7B6C-7E41-9894-9065AF25C6E1}" type="presParOf" srcId="{413D40E7-A9BF-BC46-AE75-B9C14C343AE5}" destId="{5EF82CE8-3EAF-D146-ACF7-1FD3077B200C}" srcOrd="0" destOrd="0" presId="urn:microsoft.com/office/officeart/2005/8/layout/hierarchy3"/>
    <dgm:cxn modelId="{1649A07A-744D-C349-9859-4DCD760C4CFB}" type="presParOf" srcId="{5EF82CE8-3EAF-D146-ACF7-1FD3077B200C}" destId="{EAA5D132-3107-644C-B3BE-A07ED12C00AB}" srcOrd="0" destOrd="0" presId="urn:microsoft.com/office/officeart/2005/8/layout/hierarchy3"/>
    <dgm:cxn modelId="{3103C93C-DD66-CC4A-9CBA-CF869F241AB3}" type="presParOf" srcId="{5EF82CE8-3EAF-D146-ACF7-1FD3077B200C}" destId="{9A25D277-128B-6B4B-A56E-9DA7C3C08104}" srcOrd="1" destOrd="0" presId="urn:microsoft.com/office/officeart/2005/8/layout/hierarchy3"/>
    <dgm:cxn modelId="{DE2AE7BF-8940-4841-9507-9E17155A4EA7}" type="presParOf" srcId="{413D40E7-A9BF-BC46-AE75-B9C14C343AE5}" destId="{976DD7CE-DCB0-FC48-AB3C-44B1BC029D55}" srcOrd="1" destOrd="0" presId="urn:microsoft.com/office/officeart/2005/8/layout/hierarchy3"/>
    <dgm:cxn modelId="{38FEEF6F-CF6A-3B4D-8F9B-5C3B7B0DF87C}" type="presParOf" srcId="{976DD7CE-DCB0-FC48-AB3C-44B1BC029D55}" destId="{80A11E93-7A91-7C49-B399-869E0D742092}" srcOrd="0" destOrd="0" presId="urn:microsoft.com/office/officeart/2005/8/layout/hierarchy3"/>
    <dgm:cxn modelId="{2C743F4D-4B95-C24A-94FD-7617660E17F4}" type="presParOf" srcId="{976DD7CE-DCB0-FC48-AB3C-44B1BC029D55}" destId="{5EADDC02-B101-4243-9589-E32EFD7210D3}" srcOrd="1" destOrd="0" presId="urn:microsoft.com/office/officeart/2005/8/layout/hierarchy3"/>
    <dgm:cxn modelId="{A21533DB-9D13-B941-9E8B-15EC0CFC9ECB}" type="presParOf" srcId="{976DD7CE-DCB0-FC48-AB3C-44B1BC029D55}" destId="{60BDAFCF-53D9-3F42-B390-7C7A8D8F2A24}" srcOrd="2" destOrd="0" presId="urn:microsoft.com/office/officeart/2005/8/layout/hierarchy3"/>
    <dgm:cxn modelId="{63DBCED9-71D7-DF4D-B393-A526F5E83280}" type="presParOf" srcId="{976DD7CE-DCB0-FC48-AB3C-44B1BC029D55}" destId="{AA929448-595E-AC47-A0A1-E4C07E13981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F9A60-D137-47A2-929A-0F56FA81DA2E}">
      <dsp:nvSpPr>
        <dsp:cNvPr id="0" name=""/>
        <dsp:cNvSpPr/>
      </dsp:nvSpPr>
      <dsp:spPr>
        <a:xfrm>
          <a:off x="1769400" y="1742401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52583-D7E4-488D-96E4-D407AF468906}">
      <dsp:nvSpPr>
        <dsp:cNvPr id="0" name=""/>
        <dsp:cNvSpPr/>
      </dsp:nvSpPr>
      <dsp:spPr>
        <a:xfrm>
          <a:off x="1896408" y="1869409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87853-1315-46A5-B878-1F645862739D}">
      <dsp:nvSpPr>
        <dsp:cNvPr id="0" name=""/>
        <dsp:cNvSpPr/>
      </dsp:nvSpPr>
      <dsp:spPr>
        <a:xfrm>
          <a:off x="2503800" y="1266801"/>
          <a:ext cx="1425600" cy="1555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Steam's review system lacks detail for developers to understand player preferences.</a:t>
          </a:r>
          <a:endParaRPr lang="en-US" sz="1400" kern="1200" dirty="0"/>
        </a:p>
      </dsp:txBody>
      <dsp:txXfrm>
        <a:off x="2503800" y="1266801"/>
        <a:ext cx="1425600" cy="1555999"/>
      </dsp:txXfrm>
    </dsp:sp>
    <dsp:sp modelId="{D69155DF-267F-471D-96BB-9CE17CFBFEAE}">
      <dsp:nvSpPr>
        <dsp:cNvPr id="0" name=""/>
        <dsp:cNvSpPr/>
      </dsp:nvSpPr>
      <dsp:spPr>
        <a:xfrm>
          <a:off x="4177800" y="1742401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09B44-4926-436C-8C49-5A8B51DACAC6}">
      <dsp:nvSpPr>
        <dsp:cNvPr id="0" name=""/>
        <dsp:cNvSpPr/>
      </dsp:nvSpPr>
      <dsp:spPr>
        <a:xfrm>
          <a:off x="4304808" y="1869409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CA380-1B33-43B4-86F4-E376FFA84F7D}">
      <dsp:nvSpPr>
        <dsp:cNvPr id="0" name=""/>
        <dsp:cNvSpPr/>
      </dsp:nvSpPr>
      <dsp:spPr>
        <a:xfrm>
          <a:off x="4912199" y="1742401"/>
          <a:ext cx="1425600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Challenges in understanding mixed sentiments and genre-specific expectations.</a:t>
          </a:r>
          <a:endParaRPr lang="en-US" sz="1400" kern="1200" dirty="0"/>
        </a:p>
      </dsp:txBody>
      <dsp:txXfrm>
        <a:off x="4912199" y="1742401"/>
        <a:ext cx="1425600" cy="604800"/>
      </dsp:txXfrm>
    </dsp:sp>
    <dsp:sp modelId="{533AAB3A-5A45-4407-9A85-B1C16D97DE1D}">
      <dsp:nvSpPr>
        <dsp:cNvPr id="0" name=""/>
        <dsp:cNvSpPr/>
      </dsp:nvSpPr>
      <dsp:spPr>
        <a:xfrm>
          <a:off x="6586200" y="1742401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AC2276-3B81-4AAF-8C2D-7A7294873A19}">
      <dsp:nvSpPr>
        <dsp:cNvPr id="0" name=""/>
        <dsp:cNvSpPr/>
      </dsp:nvSpPr>
      <dsp:spPr>
        <a:xfrm>
          <a:off x="6713208" y="1869409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86C9-3361-4BF5-B218-9D508B40EA1B}">
      <dsp:nvSpPr>
        <dsp:cNvPr id="0" name=""/>
        <dsp:cNvSpPr/>
      </dsp:nvSpPr>
      <dsp:spPr>
        <a:xfrm>
          <a:off x="7320600" y="1742401"/>
          <a:ext cx="1425600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Large-scale data from reviews is impractical for manual analysis.</a:t>
          </a:r>
          <a:endParaRPr lang="en-US" sz="1400" kern="1200" dirty="0"/>
        </a:p>
      </dsp:txBody>
      <dsp:txXfrm>
        <a:off x="7320600" y="1742401"/>
        <a:ext cx="1425600" cy="60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39CF6-E6E1-BC45-B2BF-FFB8F059F6CE}">
      <dsp:nvSpPr>
        <dsp:cNvPr id="0" name=""/>
        <dsp:cNvSpPr/>
      </dsp:nvSpPr>
      <dsp:spPr>
        <a:xfrm>
          <a:off x="0" y="0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100" b="1" kern="1200" dirty="0"/>
            <a:t>Research Questions</a:t>
          </a:r>
          <a:endParaRPr lang="en-US" sz="3100" kern="1200" dirty="0"/>
        </a:p>
      </dsp:txBody>
      <dsp:txXfrm>
        <a:off x="36296" y="36296"/>
        <a:ext cx="10443008" cy="670943"/>
      </dsp:txXfrm>
    </dsp:sp>
    <dsp:sp modelId="{00870AD2-6FA8-1743-AC05-A4ABA3834186}">
      <dsp:nvSpPr>
        <dsp:cNvPr id="0" name=""/>
        <dsp:cNvSpPr/>
      </dsp:nvSpPr>
      <dsp:spPr>
        <a:xfrm>
          <a:off x="0" y="814036"/>
          <a:ext cx="10515600" cy="1572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 dirty="0"/>
            <a:t>How can sentiment analysis provide deeper insights into player feedback?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 dirty="0"/>
            <a:t>How do reviews differ across game genres?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 dirty="0"/>
            <a:t>What game elements (e.g., graphics, story) are most frequently mentioned in feedback?</a:t>
          </a:r>
          <a:endParaRPr lang="en-US" sz="2400" kern="1200" dirty="0"/>
        </a:p>
      </dsp:txBody>
      <dsp:txXfrm>
        <a:off x="0" y="814036"/>
        <a:ext cx="10515600" cy="1572165"/>
      </dsp:txXfrm>
    </dsp:sp>
    <dsp:sp modelId="{1EF3C77C-017F-3846-BEF2-733620326889}">
      <dsp:nvSpPr>
        <dsp:cNvPr id="0" name=""/>
        <dsp:cNvSpPr/>
      </dsp:nvSpPr>
      <dsp:spPr>
        <a:xfrm>
          <a:off x="0" y="2386201"/>
          <a:ext cx="10515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100" b="1" kern="1200" dirty="0"/>
            <a:t>Objectives</a:t>
          </a:r>
          <a:endParaRPr lang="en-US" sz="3100" kern="1200" dirty="0"/>
        </a:p>
      </dsp:txBody>
      <dsp:txXfrm>
        <a:off x="36296" y="2422497"/>
        <a:ext cx="10443008" cy="670943"/>
      </dsp:txXfrm>
    </dsp:sp>
    <dsp:sp modelId="{FC8BB6BB-A935-364B-BD2C-619AE411D738}">
      <dsp:nvSpPr>
        <dsp:cNvPr id="0" name=""/>
        <dsp:cNvSpPr/>
      </dsp:nvSpPr>
      <dsp:spPr>
        <a:xfrm>
          <a:off x="0" y="3129736"/>
          <a:ext cx="10515600" cy="12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/>
            <a:t>Analyze positive/negative review proportions.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 dirty="0"/>
            <a:t>Identify trends and actionable insights.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D" sz="2400" kern="1200" dirty="0"/>
            <a:t>Explore relationships between game elements and sentiments.</a:t>
          </a:r>
          <a:endParaRPr lang="en-US" sz="2400" kern="1200" dirty="0"/>
        </a:p>
      </dsp:txBody>
      <dsp:txXfrm>
        <a:off x="0" y="3129736"/>
        <a:ext cx="10515600" cy="1251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3AA27-6727-42DB-AD65-E0EEAF32BC3A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350BB-9788-4507-96F0-7C704E2314C3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0CBF7-5679-490A-A81D-DE402116D0BC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/>
            <a:t>Remove Missing Values</a:t>
          </a:r>
          <a:r>
            <a:rPr lang="en-ID" sz="1300" kern="1200"/>
            <a:t>: Checked and removed missing or null values in key columns (e.g., review content).</a:t>
          </a:r>
          <a:endParaRPr lang="en-US" sz="1300" kern="1200"/>
        </a:p>
      </dsp:txBody>
      <dsp:txXfrm>
        <a:off x="1172126" y="909059"/>
        <a:ext cx="2114937" cy="897246"/>
      </dsp:txXfrm>
    </dsp:sp>
    <dsp:sp modelId="{D9CC4332-824A-467B-9BBD-1CEAED7BEF76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7AE63-F80F-435D-9C7A-D97A30DCDCBF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6EEA9-5720-47EB-BDAD-1017C0614382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/>
            <a:t>Duplicate Removal</a:t>
          </a:r>
          <a:r>
            <a:rPr lang="en-ID" sz="1300" kern="1200"/>
            <a:t>: Identified and removed duplicate reviews to ensure dataset integrity.</a:t>
          </a:r>
          <a:endParaRPr lang="en-US" sz="1300" kern="1200"/>
        </a:p>
      </dsp:txBody>
      <dsp:txXfrm>
        <a:off x="4745088" y="909059"/>
        <a:ext cx="2114937" cy="897246"/>
      </dsp:txXfrm>
    </dsp:sp>
    <dsp:sp modelId="{ED451E91-78C6-4876-8104-07AE1675971C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E8842-50ED-4218-B30D-B3B5EB974EA8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7A1D1-E45C-4C7C-9A11-AE699F25B675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/>
            <a:t>Non-English Reviews</a:t>
          </a:r>
          <a:r>
            <a:rPr lang="en-ID" sz="1300" kern="1200"/>
            <a:t>: Filtered out reviews written in languages other than English.</a:t>
          </a:r>
          <a:endParaRPr lang="en-US" sz="1300" kern="1200"/>
        </a:p>
      </dsp:txBody>
      <dsp:txXfrm>
        <a:off x="8318049" y="909059"/>
        <a:ext cx="2114937" cy="897246"/>
      </dsp:txXfrm>
    </dsp:sp>
    <dsp:sp modelId="{AAEA2C64-ABBB-4949-A8F5-3283DA63BADF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9BA41-B7DF-41CD-87E3-B4847FB3DC51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475C-17A9-4EC3-8C67-1FA4175184AE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 dirty="0"/>
            <a:t>Non-Meaningful</a:t>
          </a:r>
          <a:r>
            <a:rPr lang="en-ID" sz="1300" kern="1200" dirty="0"/>
            <a:t>: Removed reviews with fewer than six alphanumeric characters.</a:t>
          </a:r>
          <a:endParaRPr lang="en-US" sz="1300" kern="1200" dirty="0"/>
        </a:p>
      </dsp:txBody>
      <dsp:txXfrm>
        <a:off x="1172126" y="2546238"/>
        <a:ext cx="2114937" cy="897246"/>
      </dsp:txXfrm>
    </dsp:sp>
    <dsp:sp modelId="{18B2E00E-78AC-4BC4-99E7-DA93AFE6757D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A9BC1-80EC-45AB-9550-CDD777B9E725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EC91D-8831-4608-BB1C-0377C6267C10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/>
            <a:t>Censored Text Handling</a:t>
          </a:r>
          <a:r>
            <a:rPr lang="en-ID" sz="1300" kern="1200"/>
            <a:t>: Replaced censored words (♥♥♥ emoticons) with “[censored]” for uniformity.</a:t>
          </a:r>
          <a:endParaRPr lang="en-US" sz="1300" kern="1200"/>
        </a:p>
      </dsp:txBody>
      <dsp:txXfrm>
        <a:off x="4745088" y="2546238"/>
        <a:ext cx="2114937" cy="897246"/>
      </dsp:txXfrm>
    </dsp:sp>
    <dsp:sp modelId="{CF3B3EEB-5724-4551-A82D-172AF88FCDD7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A3733-D810-4275-A128-7A1648F8BABD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B05E-CCAA-463A-8A33-42680EBD4861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b="1" kern="1200" dirty="0"/>
            <a:t>Product Refund Labels</a:t>
          </a:r>
          <a:r>
            <a:rPr lang="en-ID" sz="1300" kern="1200" dirty="0"/>
            <a:t>: Retained reviews </a:t>
          </a:r>
          <a:r>
            <a:rPr lang="en-ID" sz="1300" kern="1200" dirty="0" err="1"/>
            <a:t>labeled</a:t>
          </a:r>
          <a:r>
            <a:rPr lang="en-ID" sz="1300" kern="1200" dirty="0"/>
            <a:t> as "Product Refunded" to </a:t>
          </a:r>
          <a:r>
            <a:rPr lang="en-ID" sz="1300" kern="1200" dirty="0" err="1"/>
            <a:t>analyze</a:t>
          </a:r>
          <a:r>
            <a:rPr lang="en-ID" sz="1300" kern="1200" dirty="0"/>
            <a:t> dissatisfaction patterns.</a:t>
          </a:r>
          <a:endParaRPr lang="en-US" sz="1300" kern="1200" dirty="0"/>
        </a:p>
      </dsp:txBody>
      <dsp:txXfrm>
        <a:off x="8318049" y="2546238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9A374-4AA1-4AD1-BEC5-5C23457B9482}">
      <dsp:nvSpPr>
        <dsp:cNvPr id="0" name=""/>
        <dsp:cNvSpPr/>
      </dsp:nvSpPr>
      <dsp:spPr>
        <a:xfrm>
          <a:off x="212335" y="4703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25E0D-D96D-4CE1-A26F-2F436D51085D}">
      <dsp:nvSpPr>
        <dsp:cNvPr id="0" name=""/>
        <dsp:cNvSpPr/>
      </dsp:nvSpPr>
      <dsp:spPr>
        <a:xfrm>
          <a:off x="492877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176B1-B0F7-47B2-A109-DFE322619137}">
      <dsp:nvSpPr>
        <dsp:cNvPr id="0" name=""/>
        <dsp:cNvSpPr/>
      </dsp:nvSpPr>
      <dsp:spPr>
        <a:xfrm>
          <a:off x="1834517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Text Normalization</a:t>
          </a:r>
          <a:r>
            <a:rPr lang="en-ID" sz="1900" kern="1200"/>
            <a:t>: Converted all text to lowercase to ensure uniformity.</a:t>
          </a:r>
          <a:endParaRPr lang="en-US" sz="1900" kern="1200"/>
        </a:p>
      </dsp:txBody>
      <dsp:txXfrm>
        <a:off x="1834517" y="470390"/>
        <a:ext cx="3148942" cy="1335915"/>
      </dsp:txXfrm>
    </dsp:sp>
    <dsp:sp modelId="{6078DBD7-DEFB-4AFD-82CD-17117AEE3B64}">
      <dsp:nvSpPr>
        <dsp:cNvPr id="0" name=""/>
        <dsp:cNvSpPr/>
      </dsp:nvSpPr>
      <dsp:spPr>
        <a:xfrm>
          <a:off x="5532139" y="4703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2E3E6-653C-47D3-AC6E-1FE2CAE50AF2}">
      <dsp:nvSpPr>
        <dsp:cNvPr id="0" name=""/>
        <dsp:cNvSpPr/>
      </dsp:nvSpPr>
      <dsp:spPr>
        <a:xfrm>
          <a:off x="5812681" y="7509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015DA-3DDA-4A9F-805D-FE3C8EFF84CB}">
      <dsp:nvSpPr>
        <dsp:cNvPr id="0" name=""/>
        <dsp:cNvSpPr/>
      </dsp:nvSpPr>
      <dsp:spPr>
        <a:xfrm>
          <a:off x="7154322" y="4703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Stop Word Removal</a:t>
          </a:r>
          <a:r>
            <a:rPr lang="en-ID" sz="1900" kern="1200"/>
            <a:t>: Removed commonly used words (e.g., "the," "and") using Natural Language Toolkit (NLTK).</a:t>
          </a:r>
          <a:endParaRPr lang="en-US" sz="1900" kern="1200"/>
        </a:p>
      </dsp:txBody>
      <dsp:txXfrm>
        <a:off x="7154322" y="470390"/>
        <a:ext cx="3148942" cy="1335915"/>
      </dsp:txXfrm>
    </dsp:sp>
    <dsp:sp modelId="{068D93BB-993E-437C-AD57-67C2CB5CC8C4}">
      <dsp:nvSpPr>
        <dsp:cNvPr id="0" name=""/>
        <dsp:cNvSpPr/>
      </dsp:nvSpPr>
      <dsp:spPr>
        <a:xfrm>
          <a:off x="212335" y="254623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8A5AC-7872-45F5-A235-08FDADAD9797}">
      <dsp:nvSpPr>
        <dsp:cNvPr id="0" name=""/>
        <dsp:cNvSpPr/>
      </dsp:nvSpPr>
      <dsp:spPr>
        <a:xfrm>
          <a:off x="492877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D87B6-3F6D-4AB0-A3A4-65A1CBC2D8D7}">
      <dsp:nvSpPr>
        <dsp:cNvPr id="0" name=""/>
        <dsp:cNvSpPr/>
      </dsp:nvSpPr>
      <dsp:spPr>
        <a:xfrm>
          <a:off x="1834517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/>
            <a:t>Tokenization</a:t>
          </a:r>
          <a:r>
            <a:rPr lang="en-ID" sz="1900" kern="1200"/>
            <a:t>: Split text into smaller units (tokens) for structured analysis.</a:t>
          </a:r>
          <a:endParaRPr lang="en-US" sz="1900" kern="1200"/>
        </a:p>
      </dsp:txBody>
      <dsp:txXfrm>
        <a:off x="1834517" y="2546238"/>
        <a:ext cx="3148942" cy="1335915"/>
      </dsp:txXfrm>
    </dsp:sp>
    <dsp:sp modelId="{A88BA5BA-30C2-4C37-848E-87EA2D5A32E4}">
      <dsp:nvSpPr>
        <dsp:cNvPr id="0" name=""/>
        <dsp:cNvSpPr/>
      </dsp:nvSpPr>
      <dsp:spPr>
        <a:xfrm>
          <a:off x="5532139" y="254623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7DBEC-3B29-4F56-A55B-86360CAF6F44}">
      <dsp:nvSpPr>
        <dsp:cNvPr id="0" name=""/>
        <dsp:cNvSpPr/>
      </dsp:nvSpPr>
      <dsp:spPr>
        <a:xfrm>
          <a:off x="5812681" y="2826780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5574F-333A-40CA-8FD8-68CF5C4D846C}">
      <dsp:nvSpPr>
        <dsp:cNvPr id="0" name=""/>
        <dsp:cNvSpPr/>
      </dsp:nvSpPr>
      <dsp:spPr>
        <a:xfrm>
          <a:off x="7154322" y="254623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/>
            <a:t>Lemmatization</a:t>
          </a:r>
          <a:r>
            <a:rPr lang="en-ID" sz="1900" kern="1200" dirty="0"/>
            <a:t>: Reduced words to their base forms (e.g., "playing" to "play") while preserving context.</a:t>
          </a:r>
          <a:endParaRPr lang="en-US" sz="1900" kern="1200" dirty="0"/>
        </a:p>
      </dsp:txBody>
      <dsp:txXfrm>
        <a:off x="7154322" y="2546238"/>
        <a:ext cx="3148942" cy="1335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27A3F-9058-E84B-B988-BAB6AE5BC2FD}">
      <dsp:nvSpPr>
        <dsp:cNvPr id="0" name=""/>
        <dsp:cNvSpPr/>
      </dsp:nvSpPr>
      <dsp:spPr>
        <a:xfrm>
          <a:off x="928715" y="1219"/>
          <a:ext cx="1822772" cy="911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 dirty="0"/>
            <a:t>Sentiment Distribution</a:t>
          </a:r>
          <a:endParaRPr lang="en-US" sz="2500" kern="1200" dirty="0"/>
        </a:p>
      </dsp:txBody>
      <dsp:txXfrm>
        <a:off x="955409" y="27913"/>
        <a:ext cx="1769384" cy="857998"/>
      </dsp:txXfrm>
    </dsp:sp>
    <dsp:sp modelId="{EA7F5580-BB30-944A-A7F6-50F6C46197CE}">
      <dsp:nvSpPr>
        <dsp:cNvPr id="0" name=""/>
        <dsp:cNvSpPr/>
      </dsp:nvSpPr>
      <dsp:spPr>
        <a:xfrm>
          <a:off x="1110992" y="912605"/>
          <a:ext cx="182277" cy="68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539"/>
              </a:lnTo>
              <a:lnTo>
                <a:pt x="182277" y="683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F5A416-FBF1-EE4B-B507-38223995ED45}">
      <dsp:nvSpPr>
        <dsp:cNvPr id="0" name=""/>
        <dsp:cNvSpPr/>
      </dsp:nvSpPr>
      <dsp:spPr>
        <a:xfrm>
          <a:off x="1293269" y="1140452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FPS had the most negative reviews (46.9%), linked to dissatisfaction with graphics or performance.</a:t>
          </a:r>
          <a:endParaRPr lang="en-US" sz="1000" kern="1200"/>
        </a:p>
      </dsp:txBody>
      <dsp:txXfrm>
        <a:off x="1319963" y="1167146"/>
        <a:ext cx="1404829" cy="857998"/>
      </dsp:txXfrm>
    </dsp:sp>
    <dsp:sp modelId="{3C6B0ECF-FA91-C247-AAC4-F00F23795E6F}">
      <dsp:nvSpPr>
        <dsp:cNvPr id="0" name=""/>
        <dsp:cNvSpPr/>
      </dsp:nvSpPr>
      <dsp:spPr>
        <a:xfrm>
          <a:off x="1110992" y="912605"/>
          <a:ext cx="182277" cy="1822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2772"/>
              </a:lnTo>
              <a:lnTo>
                <a:pt x="182277" y="18227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3D3C7-DD41-8B44-BACB-EFD08F4D1A9F}">
      <dsp:nvSpPr>
        <dsp:cNvPr id="0" name=""/>
        <dsp:cNvSpPr/>
      </dsp:nvSpPr>
      <dsp:spPr>
        <a:xfrm>
          <a:off x="1293269" y="2279685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Indie games had the least negative reviews (8%), reflecting high satisfaction.</a:t>
          </a:r>
          <a:endParaRPr lang="en-US" sz="1000" kern="1200"/>
        </a:p>
      </dsp:txBody>
      <dsp:txXfrm>
        <a:off x="1319963" y="2306379"/>
        <a:ext cx="1404829" cy="857998"/>
      </dsp:txXfrm>
    </dsp:sp>
    <dsp:sp modelId="{FC7B7BE3-6E00-F941-8408-E4137E9DC105}">
      <dsp:nvSpPr>
        <dsp:cNvPr id="0" name=""/>
        <dsp:cNvSpPr/>
      </dsp:nvSpPr>
      <dsp:spPr>
        <a:xfrm>
          <a:off x="1110992" y="912605"/>
          <a:ext cx="182277" cy="2962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2005"/>
              </a:lnTo>
              <a:lnTo>
                <a:pt x="182277" y="29620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2EA43-5563-2C43-8D77-4BF78560CBCC}">
      <dsp:nvSpPr>
        <dsp:cNvPr id="0" name=""/>
        <dsp:cNvSpPr/>
      </dsp:nvSpPr>
      <dsp:spPr>
        <a:xfrm>
          <a:off x="1293269" y="3418918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Action, RPG, and Strategy genres had negative reviews below 20%.</a:t>
          </a:r>
          <a:endParaRPr lang="en-US" sz="1000" kern="1200"/>
        </a:p>
      </dsp:txBody>
      <dsp:txXfrm>
        <a:off x="1319963" y="3445612"/>
        <a:ext cx="1404829" cy="857998"/>
      </dsp:txXfrm>
    </dsp:sp>
    <dsp:sp modelId="{523ADEDE-88B2-B645-A00B-EEF7D3420891}">
      <dsp:nvSpPr>
        <dsp:cNvPr id="0" name=""/>
        <dsp:cNvSpPr/>
      </dsp:nvSpPr>
      <dsp:spPr>
        <a:xfrm>
          <a:off x="3207180" y="1219"/>
          <a:ext cx="1822772" cy="911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 dirty="0"/>
            <a:t>Censored Text</a:t>
          </a:r>
          <a:endParaRPr lang="en-US" sz="2500" kern="1200" dirty="0"/>
        </a:p>
      </dsp:txBody>
      <dsp:txXfrm>
        <a:off x="3233874" y="27913"/>
        <a:ext cx="1769384" cy="857998"/>
      </dsp:txXfrm>
    </dsp:sp>
    <dsp:sp modelId="{6A2BDB49-9114-354F-9FA2-AA507DB675D6}">
      <dsp:nvSpPr>
        <dsp:cNvPr id="0" name=""/>
        <dsp:cNvSpPr/>
      </dsp:nvSpPr>
      <dsp:spPr>
        <a:xfrm>
          <a:off x="3389458" y="912605"/>
          <a:ext cx="182277" cy="68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539"/>
              </a:lnTo>
              <a:lnTo>
                <a:pt x="182277" y="683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56E55-987C-2646-B3B2-D28CEE6038BF}">
      <dsp:nvSpPr>
        <dsp:cNvPr id="0" name=""/>
        <dsp:cNvSpPr/>
      </dsp:nvSpPr>
      <dsp:spPr>
        <a:xfrm>
          <a:off x="3571735" y="1140452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FPS had the highest percentage of censored reviews (10.6%), showing frustration.</a:t>
          </a:r>
          <a:endParaRPr lang="en-US" sz="1000" kern="1200"/>
        </a:p>
      </dsp:txBody>
      <dsp:txXfrm>
        <a:off x="3598429" y="1167146"/>
        <a:ext cx="1404829" cy="857998"/>
      </dsp:txXfrm>
    </dsp:sp>
    <dsp:sp modelId="{8F57D0C4-EAF2-C149-B912-3BA4C552AFC7}">
      <dsp:nvSpPr>
        <dsp:cNvPr id="0" name=""/>
        <dsp:cNvSpPr/>
      </dsp:nvSpPr>
      <dsp:spPr>
        <a:xfrm>
          <a:off x="3389458" y="912605"/>
          <a:ext cx="182277" cy="1822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2772"/>
              </a:lnTo>
              <a:lnTo>
                <a:pt x="182277" y="18227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ED12A-4417-5143-B9B3-0DA30DA6187A}">
      <dsp:nvSpPr>
        <dsp:cNvPr id="0" name=""/>
        <dsp:cNvSpPr/>
      </dsp:nvSpPr>
      <dsp:spPr>
        <a:xfrm>
          <a:off x="3571735" y="2279685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Strategy had the least censorship (2.8%).</a:t>
          </a:r>
          <a:endParaRPr lang="en-US" sz="1000" kern="1200"/>
        </a:p>
      </dsp:txBody>
      <dsp:txXfrm>
        <a:off x="3598429" y="2306379"/>
        <a:ext cx="1404829" cy="857998"/>
      </dsp:txXfrm>
    </dsp:sp>
    <dsp:sp modelId="{CB64DED3-6CFA-7943-83F0-05AE046D57C5}">
      <dsp:nvSpPr>
        <dsp:cNvPr id="0" name=""/>
        <dsp:cNvSpPr/>
      </dsp:nvSpPr>
      <dsp:spPr>
        <a:xfrm>
          <a:off x="5485646" y="1219"/>
          <a:ext cx="1822772" cy="911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 dirty="0"/>
            <a:t>Refund Requests</a:t>
          </a:r>
          <a:endParaRPr lang="en-US" sz="2500" kern="1200" dirty="0"/>
        </a:p>
      </dsp:txBody>
      <dsp:txXfrm>
        <a:off x="5512340" y="27913"/>
        <a:ext cx="1769384" cy="857998"/>
      </dsp:txXfrm>
    </dsp:sp>
    <dsp:sp modelId="{A59D837A-8D8E-5F4C-9192-87642F80D5FF}">
      <dsp:nvSpPr>
        <dsp:cNvPr id="0" name=""/>
        <dsp:cNvSpPr/>
      </dsp:nvSpPr>
      <dsp:spPr>
        <a:xfrm>
          <a:off x="5667923" y="912605"/>
          <a:ext cx="182277" cy="68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539"/>
              </a:lnTo>
              <a:lnTo>
                <a:pt x="182277" y="683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4A1EB-49DB-7440-BA58-6A0CFAAF44EB}">
      <dsp:nvSpPr>
        <dsp:cNvPr id="0" name=""/>
        <dsp:cNvSpPr/>
      </dsp:nvSpPr>
      <dsp:spPr>
        <a:xfrm>
          <a:off x="5850201" y="1140452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Action had the highest refund rate (0.7%), while Strategy had the lowest (0.2%).</a:t>
          </a:r>
          <a:endParaRPr lang="en-US" sz="1000" kern="1200"/>
        </a:p>
      </dsp:txBody>
      <dsp:txXfrm>
        <a:off x="5876895" y="1167146"/>
        <a:ext cx="1404829" cy="857998"/>
      </dsp:txXfrm>
    </dsp:sp>
    <dsp:sp modelId="{EAA5D132-3107-644C-B3BE-A07ED12C00AB}">
      <dsp:nvSpPr>
        <dsp:cNvPr id="0" name=""/>
        <dsp:cNvSpPr/>
      </dsp:nvSpPr>
      <dsp:spPr>
        <a:xfrm>
          <a:off x="7764112" y="1219"/>
          <a:ext cx="1822772" cy="911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500" b="1" kern="1200" dirty="0"/>
            <a:t>Correlations</a:t>
          </a:r>
          <a:endParaRPr lang="en-US" sz="2500" kern="1200" dirty="0"/>
        </a:p>
      </dsp:txBody>
      <dsp:txXfrm>
        <a:off x="7790806" y="27913"/>
        <a:ext cx="1769384" cy="857998"/>
      </dsp:txXfrm>
    </dsp:sp>
    <dsp:sp modelId="{80A11E93-7A91-7C49-B399-869E0D742092}">
      <dsp:nvSpPr>
        <dsp:cNvPr id="0" name=""/>
        <dsp:cNvSpPr/>
      </dsp:nvSpPr>
      <dsp:spPr>
        <a:xfrm>
          <a:off x="7946389" y="912605"/>
          <a:ext cx="182277" cy="683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539"/>
              </a:lnTo>
              <a:lnTo>
                <a:pt x="182277" y="683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DDC02-B101-4243-9589-E32EFD7210D3}">
      <dsp:nvSpPr>
        <dsp:cNvPr id="0" name=""/>
        <dsp:cNvSpPr/>
      </dsp:nvSpPr>
      <dsp:spPr>
        <a:xfrm>
          <a:off x="8128666" y="1140452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FPS showed the highest negative reviews, censorship, and refunds, indicating dissatisfaction.</a:t>
          </a:r>
          <a:endParaRPr lang="en-US" sz="1000" kern="1200"/>
        </a:p>
      </dsp:txBody>
      <dsp:txXfrm>
        <a:off x="8155360" y="1167146"/>
        <a:ext cx="1404829" cy="857998"/>
      </dsp:txXfrm>
    </dsp:sp>
    <dsp:sp modelId="{60BDAFCF-53D9-3F42-B390-7C7A8D8F2A24}">
      <dsp:nvSpPr>
        <dsp:cNvPr id="0" name=""/>
        <dsp:cNvSpPr/>
      </dsp:nvSpPr>
      <dsp:spPr>
        <a:xfrm>
          <a:off x="7946389" y="912605"/>
          <a:ext cx="182277" cy="1822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2772"/>
              </a:lnTo>
              <a:lnTo>
                <a:pt x="182277" y="18227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9448-595E-AC47-A0A1-E4C07E139818}">
      <dsp:nvSpPr>
        <dsp:cNvPr id="0" name=""/>
        <dsp:cNvSpPr/>
      </dsp:nvSpPr>
      <dsp:spPr>
        <a:xfrm>
          <a:off x="8128666" y="2279685"/>
          <a:ext cx="1458217" cy="9113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000" kern="1200"/>
            <a:t>Strategy exhibited the lowest, reflecting player satisfaction.</a:t>
          </a:r>
          <a:endParaRPr lang="en-US" sz="1000" kern="1200"/>
        </a:p>
      </dsp:txBody>
      <dsp:txXfrm>
        <a:off x="8155360" y="2306379"/>
        <a:ext cx="1404829" cy="857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67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9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7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7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98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0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36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43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6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9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24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30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4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29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A31FEC-C1AB-A4DF-DA31-FC4B7684A9DD}"/>
              </a:ext>
            </a:extLst>
          </p:cNvPr>
          <p:cNvSpPr txBox="1"/>
          <p:nvPr/>
        </p:nvSpPr>
        <p:spPr>
          <a:xfrm>
            <a:off x="1706783" y="2905656"/>
            <a:ext cx="772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UNIVERSITI TEKNOLOGI MALAYSIA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BF1DA-5BFF-1707-4D4A-FFFB821B0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1639658"/>
            <a:ext cx="2139445" cy="723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6A73A-E833-94D8-3B96-626DBBC27FC5}"/>
              </a:ext>
            </a:extLst>
          </p:cNvPr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9D891E-647D-0389-6628-4EE6EB7D852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D91420ED-5903-A743-073E-ED4B56F92DD2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E858A-4845-23C9-B443-2E55F05FAEF2}"/>
              </a:ext>
            </a:extLst>
          </p:cNvPr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E28CBC-C49B-EEF2-721E-8E91D122E2BA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51E1D26-9907-4A93-EEED-313B135BF054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B02FD5-EB1B-0B91-AD16-E933188F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1AF99-4926-2858-7547-4E76321CA8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2421B1-1599-6D49-1D89-5F53FDE1B92D}"/>
              </a:ext>
            </a:extLst>
          </p:cNvPr>
          <p:cNvSpPr txBox="1"/>
          <p:nvPr/>
        </p:nvSpPr>
        <p:spPr>
          <a:xfrm>
            <a:off x="243682" y="4864075"/>
            <a:ext cx="112635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kern="0" dirty="0">
                <a:solidFill>
                  <a:schemeClr val="bg1"/>
                </a:solidFill>
              </a:rPr>
              <a:t>NAME               : Safira Nurul Izza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MATRIC            : MCS241009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PROJECT           : Project 1</a:t>
            </a:r>
          </a:p>
          <a:p>
            <a:r>
              <a:rPr lang="en-US" sz="2400" b="1" kern="0" dirty="0">
                <a:solidFill>
                  <a:schemeClr val="bg1"/>
                </a:solidFill>
              </a:rPr>
              <a:t>PROJECT TITLE: Analyzing Player Feedback in Steam Review Across Game Genres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8CC80-0409-58B6-655D-65390FF2C4AC}"/>
              </a:ext>
            </a:extLst>
          </p:cNvPr>
          <p:cNvSpPr txBox="1"/>
          <p:nvPr/>
        </p:nvSpPr>
        <p:spPr>
          <a:xfrm>
            <a:off x="9073454" y="10309"/>
            <a:ext cx="311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youtu.be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zHhTZURgxTY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BC44-3A05-39B4-52AD-255CE3E5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6987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Literature Review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D4593E-EB02-6B04-42FD-BEDB445B9BDE}"/>
              </a:ext>
            </a:extLst>
          </p:cNvPr>
          <p:cNvSpPr/>
          <p:nvPr/>
        </p:nvSpPr>
        <p:spPr>
          <a:xfrm>
            <a:off x="831850" y="1746504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Sentiment Analysis Methods</a:t>
            </a:r>
            <a:endParaRPr lang="en-MY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12098E-F76E-DFC4-27ED-7D636F365433}"/>
              </a:ext>
            </a:extLst>
          </p:cNvPr>
          <p:cNvSpPr/>
          <p:nvPr/>
        </p:nvSpPr>
        <p:spPr>
          <a:xfrm>
            <a:off x="4334002" y="1746503"/>
            <a:ext cx="322808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Collection Methods</a:t>
            </a:r>
            <a:endParaRPr lang="en-MY" sz="20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169D75-E14C-63CE-7B43-10F61B323615}"/>
              </a:ext>
            </a:extLst>
          </p:cNvPr>
          <p:cNvSpPr/>
          <p:nvPr/>
        </p:nvSpPr>
        <p:spPr>
          <a:xfrm>
            <a:off x="7836154" y="1746504"/>
            <a:ext cx="3511296" cy="6987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Tools/Platforms</a:t>
            </a:r>
            <a:endParaRPr lang="en-MY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4CDE8-DB5C-F911-FAC7-670DF50A3FEC}"/>
              </a:ext>
            </a:extLst>
          </p:cNvPr>
          <p:cNvSpPr txBox="1"/>
          <p:nvPr/>
        </p:nvSpPr>
        <p:spPr>
          <a:xfrm>
            <a:off x="831850" y="2514599"/>
            <a:ext cx="3228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Lexicon-Based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Machine Learning 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Deep Learning 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Hybrid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Aspect-Based Sentiment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474E6-9495-D2D6-9C60-BB6A7618993E}"/>
              </a:ext>
            </a:extLst>
          </p:cNvPr>
          <p:cNvSpPr txBox="1"/>
          <p:nvPr/>
        </p:nvSpPr>
        <p:spPr>
          <a:xfrm>
            <a:off x="7977759" y="2520694"/>
            <a:ext cx="322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Google </a:t>
            </a:r>
            <a:r>
              <a:rPr lang="en-US" dirty="0" err="1">
                <a:solidFill>
                  <a:schemeClr val="accent1"/>
                </a:solidFill>
              </a:rPr>
              <a:t>Colaboratory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</a:t>
            </a:r>
            <a:endParaRPr lang="en-MY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C2208-FA7B-E232-3D1B-479C70917AB8}"/>
              </a:ext>
            </a:extLst>
          </p:cNvPr>
          <p:cNvSpPr txBox="1"/>
          <p:nvPr/>
        </p:nvSpPr>
        <p:spPr>
          <a:xfrm>
            <a:off x="4334002" y="2532886"/>
            <a:ext cx="322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Dataset Repository</a:t>
            </a:r>
          </a:p>
        </p:txBody>
      </p:sp>
    </p:spTree>
    <p:extLst>
      <p:ext uri="{BB962C8B-B14F-4D97-AF65-F5344CB8AC3E}">
        <p14:creationId xmlns:p14="http://schemas.microsoft.com/office/powerpoint/2010/main" val="336659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5FB7-8FBA-9A65-3E34-A8D52FD48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955D57-F1F4-5582-EB3B-24882E6F9D91}"/>
              </a:ext>
            </a:extLst>
          </p:cNvPr>
          <p:cNvSpPr txBox="1"/>
          <p:nvPr/>
        </p:nvSpPr>
        <p:spPr>
          <a:xfrm>
            <a:off x="1932100" y="2967335"/>
            <a:ext cx="8327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RESEARCH METHODOLOGY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18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3BAB4-0463-6E0A-76ED-CD2980CA74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Framework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0716A058-3584-D9F2-46EC-664382A73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961356"/>
            <a:ext cx="6780700" cy="49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9124-2647-DB34-5B77-3CD809B1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and Technologies Used in the Study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F138DE-4B58-EBCF-757E-D97ACE044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36313"/>
              </p:ext>
            </p:extLst>
          </p:nvPr>
        </p:nvGraphicFramePr>
        <p:xfrm>
          <a:off x="664784" y="2633472"/>
          <a:ext cx="10859385" cy="3586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2572">
                  <a:extLst>
                    <a:ext uri="{9D8B030D-6E8A-4147-A177-3AD203B41FA5}">
                      <a16:colId xmlns:a16="http://schemas.microsoft.com/office/drawing/2014/main" val="2247065327"/>
                    </a:ext>
                  </a:extLst>
                </a:gridCol>
                <a:gridCol w="7076813">
                  <a:extLst>
                    <a:ext uri="{9D8B030D-6E8A-4147-A177-3AD203B41FA5}">
                      <a16:colId xmlns:a16="http://schemas.microsoft.com/office/drawing/2014/main" val="4272945436"/>
                    </a:ext>
                  </a:extLst>
                </a:gridCol>
              </a:tblGrid>
              <a:tr h="536734">
                <a:tc>
                  <a:txBody>
                    <a:bodyPr/>
                    <a:lstStyle/>
                    <a:p>
                      <a:r>
                        <a:rPr lang="en-ID" sz="2400" dirty="0"/>
                        <a:t>Tool/Technology</a:t>
                      </a:r>
                      <a:endParaRPr lang="en-US" sz="2400" dirty="0"/>
                    </a:p>
                  </a:txBody>
                  <a:tcPr marL="121985" marR="121985" marT="60992" marB="60992"/>
                </a:tc>
                <a:tc>
                  <a:txBody>
                    <a:bodyPr/>
                    <a:lstStyle/>
                    <a:p>
                      <a:r>
                        <a:rPr lang="en-ID" sz="2400"/>
                        <a:t>Purpose</a:t>
                      </a:r>
                      <a:endParaRPr lang="en-US" sz="2400"/>
                    </a:p>
                  </a:txBody>
                  <a:tcPr marL="121985" marR="121985" marT="60992" marB="60992"/>
                </a:tc>
                <a:extLst>
                  <a:ext uri="{0D108BD9-81ED-4DB2-BD59-A6C34878D82A}">
                    <a16:rowId xmlns:a16="http://schemas.microsoft.com/office/drawing/2014/main" val="2194993086"/>
                  </a:ext>
                </a:extLst>
              </a:tr>
              <a:tr h="536734">
                <a:tc>
                  <a:txBody>
                    <a:bodyPr/>
                    <a:lstStyle/>
                    <a:p>
                      <a:r>
                        <a:rPr lang="en-ID" sz="2400" b="0" dirty="0"/>
                        <a:t>Steam Community</a:t>
                      </a:r>
                    </a:p>
                  </a:txBody>
                  <a:tcPr marL="121985" marR="121985" marT="60992" marB="60992" anchor="ctr"/>
                </a:tc>
                <a:tc>
                  <a:txBody>
                    <a:bodyPr/>
                    <a:lstStyle/>
                    <a:p>
                      <a:r>
                        <a:rPr lang="en-ID" sz="2400"/>
                        <a:t>Primary data source for player reviews.</a:t>
                      </a:r>
                    </a:p>
                  </a:txBody>
                  <a:tcPr marL="121985" marR="121985" marT="60992" marB="60992" anchor="ctr"/>
                </a:tc>
                <a:extLst>
                  <a:ext uri="{0D108BD9-81ED-4DB2-BD59-A6C34878D82A}">
                    <a16:rowId xmlns:a16="http://schemas.microsoft.com/office/drawing/2014/main" val="964423877"/>
                  </a:ext>
                </a:extLst>
              </a:tr>
              <a:tr h="536734">
                <a:tc>
                  <a:txBody>
                    <a:bodyPr/>
                    <a:lstStyle/>
                    <a:p>
                      <a:r>
                        <a:rPr lang="en-ID" sz="2400"/>
                        <a:t>Python</a:t>
                      </a:r>
                    </a:p>
                  </a:txBody>
                  <a:tcPr marL="121985" marR="121985" marT="60992" marB="60992" anchor="ctr"/>
                </a:tc>
                <a:tc>
                  <a:txBody>
                    <a:bodyPr/>
                    <a:lstStyle/>
                    <a:p>
                      <a:r>
                        <a:rPr lang="en-ID" sz="2400"/>
                        <a:t>Used for coding and data processing.</a:t>
                      </a:r>
                    </a:p>
                  </a:txBody>
                  <a:tcPr marL="121985" marR="121985" marT="60992" marB="60992" anchor="ctr"/>
                </a:tc>
                <a:extLst>
                  <a:ext uri="{0D108BD9-81ED-4DB2-BD59-A6C34878D82A}">
                    <a16:rowId xmlns:a16="http://schemas.microsoft.com/office/drawing/2014/main" val="1696456473"/>
                  </a:ext>
                </a:extLst>
              </a:tr>
              <a:tr h="902688">
                <a:tc>
                  <a:txBody>
                    <a:bodyPr/>
                    <a:lstStyle/>
                    <a:p>
                      <a:r>
                        <a:rPr lang="en-ID" sz="2400"/>
                        <a:t>Selenium</a:t>
                      </a:r>
                    </a:p>
                  </a:txBody>
                  <a:tcPr marL="121985" marR="121985" marT="60992" marB="60992" anchor="ctr"/>
                </a:tc>
                <a:tc>
                  <a:txBody>
                    <a:bodyPr/>
                    <a:lstStyle/>
                    <a:p>
                      <a:r>
                        <a:rPr lang="en-ID" sz="2400"/>
                        <a:t>Web scraping tool to collect data from Steam reviews.</a:t>
                      </a:r>
                    </a:p>
                  </a:txBody>
                  <a:tcPr marL="121985" marR="121985" marT="60992" marB="60992" anchor="ctr"/>
                </a:tc>
                <a:extLst>
                  <a:ext uri="{0D108BD9-81ED-4DB2-BD59-A6C34878D82A}">
                    <a16:rowId xmlns:a16="http://schemas.microsoft.com/office/drawing/2014/main" val="3423725073"/>
                  </a:ext>
                </a:extLst>
              </a:tr>
              <a:tr h="536734">
                <a:tc>
                  <a:txBody>
                    <a:bodyPr/>
                    <a:lstStyle/>
                    <a:p>
                      <a:r>
                        <a:rPr lang="en-ID" sz="2400"/>
                        <a:t>Microsoft WebDriver</a:t>
                      </a:r>
                    </a:p>
                  </a:txBody>
                  <a:tcPr marL="121985" marR="121985" marT="60992" marB="60992" anchor="ctr"/>
                </a:tc>
                <a:tc>
                  <a:txBody>
                    <a:bodyPr/>
                    <a:lstStyle/>
                    <a:p>
                      <a:r>
                        <a:rPr lang="en-ID" sz="2400"/>
                        <a:t>Automates browser interactions for Selenium.</a:t>
                      </a:r>
                    </a:p>
                  </a:txBody>
                  <a:tcPr marL="121985" marR="121985" marT="60992" marB="60992" anchor="ctr"/>
                </a:tc>
                <a:extLst>
                  <a:ext uri="{0D108BD9-81ED-4DB2-BD59-A6C34878D82A}">
                    <a16:rowId xmlns:a16="http://schemas.microsoft.com/office/drawing/2014/main" val="1129442832"/>
                  </a:ext>
                </a:extLst>
              </a:tr>
              <a:tr h="536734">
                <a:tc>
                  <a:txBody>
                    <a:bodyPr/>
                    <a:lstStyle/>
                    <a:p>
                      <a:r>
                        <a:rPr lang="en-ID" sz="2400"/>
                        <a:t>Jupyter Notebook</a:t>
                      </a:r>
                    </a:p>
                  </a:txBody>
                  <a:tcPr marL="121985" marR="121985" marT="60992" marB="60992" anchor="ctr"/>
                </a:tc>
                <a:tc>
                  <a:txBody>
                    <a:bodyPr/>
                    <a:lstStyle/>
                    <a:p>
                      <a:r>
                        <a:rPr lang="en-ID" sz="2400" dirty="0"/>
                        <a:t>Platform for writing and executing Python code.</a:t>
                      </a:r>
                    </a:p>
                  </a:txBody>
                  <a:tcPr marL="121985" marR="121985" marT="60992" marB="60992" anchor="ctr"/>
                </a:tc>
                <a:extLst>
                  <a:ext uri="{0D108BD9-81ED-4DB2-BD59-A6C34878D82A}">
                    <a16:rowId xmlns:a16="http://schemas.microsoft.com/office/drawing/2014/main" val="2035107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1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22C2E-9821-4942-031F-24022C05F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List of the Selected Games (100,000 review data)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D98ABB-485A-506C-883D-A3CF4DFD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938715"/>
              </p:ext>
            </p:extLst>
          </p:nvPr>
        </p:nvGraphicFramePr>
        <p:xfrm>
          <a:off x="4712678" y="225082"/>
          <a:ext cx="6819282" cy="64570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429">
                  <a:extLst>
                    <a:ext uri="{9D8B030D-6E8A-4147-A177-3AD203B41FA5}">
                      <a16:colId xmlns:a16="http://schemas.microsoft.com/office/drawing/2014/main" val="3421092423"/>
                    </a:ext>
                  </a:extLst>
                </a:gridCol>
                <a:gridCol w="3682556">
                  <a:extLst>
                    <a:ext uri="{9D8B030D-6E8A-4147-A177-3AD203B41FA5}">
                      <a16:colId xmlns:a16="http://schemas.microsoft.com/office/drawing/2014/main" val="1600250397"/>
                    </a:ext>
                  </a:extLst>
                </a:gridCol>
                <a:gridCol w="1041297">
                  <a:extLst>
                    <a:ext uri="{9D8B030D-6E8A-4147-A177-3AD203B41FA5}">
                      <a16:colId xmlns:a16="http://schemas.microsoft.com/office/drawing/2014/main" val="3118539106"/>
                    </a:ext>
                  </a:extLst>
                </a:gridCol>
              </a:tblGrid>
              <a:tr h="2483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Title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Game Name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Game ID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4123317419"/>
                  </a:ext>
                </a:extLst>
              </a:tr>
              <a:tr h="2483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Action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Red Dead Redemption 2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1174180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732063780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Sekiro™: Shadows Die Twice - GOTY Edition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814380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3776994876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Lies of P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1627720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062559047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Mortal Kombat 1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1971870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589051946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God of War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1593500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292578844"/>
                  </a:ext>
                </a:extLst>
              </a:tr>
              <a:tr h="2483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First-Person Shooter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Call of Duty®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1938090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34080714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Borderlands 3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397540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577130216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Metro Exodus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412020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107726193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PUBG: BATTLEGROUNDS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578080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732870001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S.T.A.L.K.E.R. 2: Heart of Chornobyl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1643320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799443597"/>
                  </a:ext>
                </a:extLst>
              </a:tr>
              <a:tr h="2483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Role Playing Game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DAVE THE DIVER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1868140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818233829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Fear &amp; Hunger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1002300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709678694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Fallout 4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377160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536313540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DREDGE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1562430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949397327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Persona 5 Royal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1687950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47885164"/>
                  </a:ext>
                </a:extLst>
              </a:tr>
              <a:tr h="2483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Strategy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Balatro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2379780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845715235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Dwarf Fortress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975370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258887501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Hearts of Iron IV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394360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621370976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Planet Zoo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703080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3451668515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Age of Empires II: Definitive Edition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813780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122865305"/>
                  </a:ext>
                </a:extLst>
              </a:tr>
              <a:tr h="248349">
                <a:tc row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Indie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Undertale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391540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957843495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Mouthwashing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2475490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850057869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Unpacking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1135690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3762415958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MiSide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2527500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728312394"/>
                  </a:ext>
                </a:extLst>
              </a:tr>
              <a:tr h="2483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>
                          <a:effectLst/>
                        </a:rPr>
                        <a:t>Stardew Valley</a:t>
                      </a:r>
                      <a:endParaRPr lang="en-ID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MY" sz="1000" dirty="0">
                          <a:effectLst/>
                        </a:rPr>
                        <a:t>413150</a:t>
                      </a:r>
                      <a:endParaRPr lang="en-ID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0289" marR="40289" marT="0" marB="0"/>
                </a:tc>
                <a:extLst>
                  <a:ext uri="{0D108BD9-81ED-4DB2-BD59-A6C34878D82A}">
                    <a16:rowId xmlns:a16="http://schemas.microsoft.com/office/drawing/2014/main" val="200490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79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B7097-F987-5E3D-EE2F-376B9A1C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5C36-A133-F11F-ABA2-2341C137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Cleaning</a:t>
            </a:r>
            <a:endParaRPr lang="en-MY" dirty="0">
              <a:solidFill>
                <a:schemeClr val="accent1"/>
              </a:solidFill>
            </a:endParaRP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FD38609-0C67-10AF-D4FC-E8469FC7D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562386"/>
              </p:ext>
            </p:extLst>
          </p:nvPr>
        </p:nvGraphicFramePr>
        <p:xfrm>
          <a:off x="831850" y="1819656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441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B10E9-DBFA-A7D4-B32F-BF7F0137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8CA8-31A7-F023-5B2A-81B5B10E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77190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Transformation</a:t>
            </a:r>
            <a:endParaRPr lang="en-MY" dirty="0">
              <a:solidFill>
                <a:schemeClr val="accent1"/>
              </a:solidFill>
            </a:endParaRP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F8D7A42-E7D8-4F8D-D378-98E2A4E7EDF1}"/>
              </a:ext>
            </a:extLst>
          </p:cNvPr>
          <p:cNvGraphicFramePr/>
          <p:nvPr/>
        </p:nvGraphicFramePr>
        <p:xfrm>
          <a:off x="831850" y="1819656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179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A872E-2600-506E-8CD8-B64855BFC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F0803-6FD4-4130-0930-B1114499F937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INITIAL RESULTS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1454-3E16-536B-6C4F-BF600108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Distribution Across Genres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ie chart&#10;&#10;Description automatically generated with medium confidence">
            <a:extLst>
              <a:ext uri="{FF2B5EF4-FFF2-40B4-BE49-F238E27FC236}">
                <a16:creationId xmlns:a16="http://schemas.microsoft.com/office/drawing/2014/main" id="{44CA3C92-FC95-C1BD-6F32-FFE970D2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98386"/>
            <a:ext cx="7214616" cy="483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DC13E-6987-D4E3-D614-D2858736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D6830-5554-7A48-3922-475DAE66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Censored Text Across Genres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pie chart&#10;&#10;Description automatically generated">
            <a:extLst>
              <a:ext uri="{FF2B5EF4-FFF2-40B4-BE49-F238E27FC236}">
                <a16:creationId xmlns:a16="http://schemas.microsoft.com/office/drawing/2014/main" id="{71940617-75FF-B333-987B-87C7391D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124641"/>
            <a:ext cx="7214616" cy="45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6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B0483-D05A-C3E1-C07A-BCE848ABFED2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INTRODUCTION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3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11682-9179-9700-B357-4C567774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55186-B420-A1C9-FD34-6EA56741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Product Refunds Across Genres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blue circles with text&#10;&#10;Description automatically generated">
            <a:extLst>
              <a:ext uri="{FF2B5EF4-FFF2-40B4-BE49-F238E27FC236}">
                <a16:creationId xmlns:a16="http://schemas.microsoft.com/office/drawing/2014/main" id="{1DA3046C-FD1C-E582-E93A-22B568A3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2313"/>
            <a:ext cx="7214616" cy="49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7308-48D7-05A7-1123-DE2E79C4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2"/>
            <a:ext cx="10515600" cy="7929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 Insights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BEE45A83-2C13-BB96-5460-CB87F3C34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713441"/>
              </p:ext>
            </p:extLst>
          </p:nvPr>
        </p:nvGraphicFramePr>
        <p:xfrm>
          <a:off x="831850" y="1840676"/>
          <a:ext cx="10515600" cy="4331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790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95F8C-B32A-366A-8EA7-20B8D9A0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EA48C-A021-FFDC-AB00-8E87FD25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DE23D5-14F1-2E0F-8C9C-170D1AAB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44043"/>
              </p:ext>
            </p:extLst>
          </p:nvPr>
        </p:nvGraphicFramePr>
        <p:xfrm>
          <a:off x="802828" y="1966293"/>
          <a:ext cx="10586345" cy="4452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319">
                  <a:extLst>
                    <a:ext uri="{9D8B030D-6E8A-4147-A177-3AD203B41FA5}">
                      <a16:colId xmlns:a16="http://schemas.microsoft.com/office/drawing/2014/main" val="736725587"/>
                    </a:ext>
                  </a:extLst>
                </a:gridCol>
                <a:gridCol w="4128754">
                  <a:extLst>
                    <a:ext uri="{9D8B030D-6E8A-4147-A177-3AD203B41FA5}">
                      <a16:colId xmlns:a16="http://schemas.microsoft.com/office/drawing/2014/main" val="1357668107"/>
                    </a:ext>
                  </a:extLst>
                </a:gridCol>
                <a:gridCol w="4164272">
                  <a:extLst>
                    <a:ext uri="{9D8B030D-6E8A-4147-A177-3AD203B41FA5}">
                      <a16:colId xmlns:a16="http://schemas.microsoft.com/office/drawing/2014/main" val="1791884401"/>
                    </a:ext>
                  </a:extLst>
                </a:gridCol>
              </a:tblGrid>
              <a:tr h="338919">
                <a:tc>
                  <a:txBody>
                    <a:bodyPr/>
                    <a:lstStyle/>
                    <a:p>
                      <a:r>
                        <a:rPr lang="en-ID" sz="1500" b="1"/>
                        <a:t>Feature</a:t>
                      </a:r>
                      <a:endParaRPr lang="en-ID" sz="1500"/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 b="1"/>
                        <a:t>Description</a:t>
                      </a:r>
                      <a:endParaRPr lang="en-ID" sz="1500"/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 b="1"/>
                        <a:t>Purpose</a:t>
                      </a:r>
                      <a:endParaRPr lang="en-ID" sz="1500"/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1468035144"/>
                  </a:ext>
                </a:extLst>
              </a:tr>
              <a:tr h="801081">
                <a:tc>
                  <a:txBody>
                    <a:bodyPr/>
                    <a:lstStyle/>
                    <a:p>
                      <a:r>
                        <a:rPr lang="en-ID" sz="1500"/>
                        <a:t>Sentiment Tone Score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Uses VADER to extract sentiment scores (positive, negative, neutral) from the Review Content column.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Enables genre-specific sentiment classification and comparison.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1078874435"/>
                  </a:ext>
                </a:extLst>
              </a:tr>
              <a:tr h="801081">
                <a:tc>
                  <a:txBody>
                    <a:bodyPr/>
                    <a:lstStyle/>
                    <a:p>
                      <a:r>
                        <a:rPr lang="en-ID" sz="1500"/>
                        <a:t>Review Length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Measures the length (number of characters) of each review.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Identifies correlations between review length and sentiment (e.g., longer reviews might have more detailed feedback).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3036149156"/>
                  </a:ext>
                </a:extLst>
              </a:tr>
              <a:tr h="570000">
                <a:tc>
                  <a:txBody>
                    <a:bodyPr/>
                    <a:lstStyle/>
                    <a:p>
                      <a:r>
                        <a:rPr lang="en-ID" sz="1500"/>
                        <a:t>Grouping of Playing Hours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Categorizes play hours into three levels: low, medium, and high engagement.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Simplifies comparison of player satisfaction across different engagement levels.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1920948635"/>
                  </a:ext>
                </a:extLst>
              </a:tr>
              <a:tr h="570000">
                <a:tc>
                  <a:txBody>
                    <a:bodyPr/>
                    <a:lstStyle/>
                    <a:p>
                      <a:r>
                        <a:rPr lang="en-ID" sz="1500"/>
                        <a:t>Time Pattern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Transforms the Date Posted column into a Month-Year format.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Helps analyze review trends over time and link them to events like updates or promotions.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4024373946"/>
                  </a:ext>
                </a:extLst>
              </a:tr>
              <a:tr h="570000">
                <a:tc>
                  <a:txBody>
                    <a:bodyPr/>
                    <a:lstStyle/>
                    <a:p>
                      <a:r>
                        <a:rPr lang="en-ID" sz="1500"/>
                        <a:t>Product Refunded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Flags reviews labeled as "Product Refunded" to indicate dissatisfaction leading to refunds.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 dirty="0" err="1"/>
                        <a:t>Analyzes</a:t>
                      </a:r>
                      <a:r>
                        <a:rPr lang="en-ID" sz="1500" dirty="0"/>
                        <a:t> dissatisfaction patterns and identifies reasons for refund requests.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587176520"/>
                  </a:ext>
                </a:extLst>
              </a:tr>
              <a:tr h="801081">
                <a:tc>
                  <a:txBody>
                    <a:bodyPr/>
                    <a:lstStyle/>
                    <a:p>
                      <a:r>
                        <a:rPr lang="en-ID" sz="1500"/>
                        <a:t>Censored Text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/>
                        <a:t>Identifies reviews with censored words (♥♥♥ symbol) and replaces them with a placeholder ("[censored]").</a:t>
                      </a:r>
                    </a:p>
                  </a:txBody>
                  <a:tcPr marL="77027" marR="77027" marT="38513" marB="38513" anchor="ctr"/>
                </a:tc>
                <a:tc>
                  <a:txBody>
                    <a:bodyPr/>
                    <a:lstStyle/>
                    <a:p>
                      <a:r>
                        <a:rPr lang="en-ID" sz="1500" dirty="0"/>
                        <a:t>Captures emotional nuances in reviews and explores correlations between censored language and sentiment.</a:t>
                      </a:r>
                    </a:p>
                  </a:txBody>
                  <a:tcPr marL="77027" marR="77027" marT="38513" marB="38513" anchor="ctr"/>
                </a:tc>
                <a:extLst>
                  <a:ext uri="{0D108BD9-81ED-4DB2-BD59-A6C34878D82A}">
                    <a16:rowId xmlns:a16="http://schemas.microsoft.com/office/drawing/2014/main" val="56666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44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9C10BC-FEEE-C07E-2662-9CFFB64CBE3A}"/>
              </a:ext>
            </a:extLst>
          </p:cNvPr>
          <p:cNvSpPr txBox="1"/>
          <p:nvPr/>
        </p:nvSpPr>
        <p:spPr>
          <a:xfrm>
            <a:off x="4837322" y="3075057"/>
            <a:ext cx="2517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Thank You.</a:t>
            </a:r>
            <a:endParaRPr lang="en-MY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69CA4-7D61-CB7A-1C4F-CF1EA7C9F741}"/>
              </a:ext>
            </a:extLst>
          </p:cNvPr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F9B69F-597B-9E4E-EFCA-C191CB9C16C4}"/>
              </a:ext>
            </a:extLst>
          </p:cNvPr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0213666-1952-AC92-C62F-D8B494B68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9FD27599-E98B-8B6D-2EC2-20AAA7782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C0CEFDC-523F-8C63-012C-A15CC8E59330}"/>
              </a:ext>
            </a:extLst>
          </p:cNvPr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1AA610C-AF5F-66A5-CAF9-B2C1AC322E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D1A91787-4B0E-655C-068B-E94FCD0A5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8FBC2E-CA63-40F8-1447-F4DB87D30826}"/>
              </a:ext>
            </a:extLst>
          </p:cNvPr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11" name="Shape 2865">
            <a:extLst>
              <a:ext uri="{FF2B5EF4-FFF2-40B4-BE49-F238E27FC236}">
                <a16:creationId xmlns:a16="http://schemas.microsoft.com/office/drawing/2014/main" id="{D6C9F2AA-99DD-470D-03C9-D3DDBEB11EBD}"/>
              </a:ext>
            </a:extLst>
          </p:cNvPr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2" name="Shape 2861">
            <a:extLst>
              <a:ext uri="{FF2B5EF4-FFF2-40B4-BE49-F238E27FC236}">
                <a16:creationId xmlns:a16="http://schemas.microsoft.com/office/drawing/2014/main" id="{392B8C9B-AA74-645D-27F6-0A310C24596F}"/>
              </a:ext>
            </a:extLst>
          </p:cNvPr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979EC8-DEC6-8E96-DE96-0A7AA2C51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95FC6-486A-949E-E4ED-9796FBBA962D}"/>
              </a:ext>
            </a:extLst>
          </p:cNvPr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7AE7931-BA95-0077-68F6-986351F12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F3A053D-EA7F-3E94-9FC4-CEFD421847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" r="-1" b="1639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936D4D-D911-34D0-7F71-85F8B0327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2685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C772-6FDA-848B-4786-075A20B36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Steam is one of the most popular digital video game distribution platforms to buy and play videos games.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98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BEC5A-4D4C-D419-0210-167650A7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review&#10;&#10;Description automatically generated">
            <a:extLst>
              <a:ext uri="{FF2B5EF4-FFF2-40B4-BE49-F238E27FC236}">
                <a16:creationId xmlns:a16="http://schemas.microsoft.com/office/drawing/2014/main" id="{9EF7FAF4-5C26-4CA9-4132-D3A12D76A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3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29F7D8C-5103-39F7-5952-15E84DA81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842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C15D73-9D4F-DD74-68D2-23A1FC9ABA1B}"/>
              </a:ext>
            </a:extLst>
          </p:cNvPr>
          <p:cNvSpPr txBox="1">
            <a:spLocks/>
          </p:cNvSpPr>
          <p:nvPr/>
        </p:nvSpPr>
        <p:spPr>
          <a:xfrm>
            <a:off x="643468" y="609600"/>
            <a:ext cx="3992700" cy="3877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binary review system ("Recommended" or "Not Recommended") limits detailed feedback analysis.</a:t>
            </a:r>
          </a:p>
        </p:txBody>
      </p:sp>
    </p:spTree>
    <p:extLst>
      <p:ext uri="{BB962C8B-B14F-4D97-AF65-F5344CB8AC3E}">
        <p14:creationId xmlns:p14="http://schemas.microsoft.com/office/powerpoint/2010/main" val="343107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74A77-F287-D6CF-F7BF-E94A2E6E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Genre Overview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DDC73D-DB0F-0D60-A9DD-00C15E009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40118"/>
              </p:ext>
            </p:extLst>
          </p:nvPr>
        </p:nvGraphicFramePr>
        <p:xfrm>
          <a:off x="432225" y="2129032"/>
          <a:ext cx="11327549" cy="41266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292382">
                  <a:extLst>
                    <a:ext uri="{9D8B030D-6E8A-4147-A177-3AD203B41FA5}">
                      <a16:colId xmlns:a16="http://schemas.microsoft.com/office/drawing/2014/main" val="4068452228"/>
                    </a:ext>
                  </a:extLst>
                </a:gridCol>
                <a:gridCol w="8035167">
                  <a:extLst>
                    <a:ext uri="{9D8B030D-6E8A-4147-A177-3AD203B41FA5}">
                      <a16:colId xmlns:a16="http://schemas.microsoft.com/office/drawing/2014/main" val="2705270023"/>
                    </a:ext>
                  </a:extLst>
                </a:gridCol>
              </a:tblGrid>
              <a:tr h="671444">
                <a:tc>
                  <a:txBody>
                    <a:bodyPr/>
                    <a:lstStyle/>
                    <a:p>
                      <a:r>
                        <a:rPr lang="en-US" sz="2600" b="1" cap="none" spc="0" dirty="0">
                          <a:solidFill>
                            <a:schemeClr val="accent1"/>
                          </a:solidFill>
                        </a:rPr>
                        <a:t>Genre</a:t>
                      </a:r>
                    </a:p>
                  </a:txBody>
                  <a:tcPr marL="73516" marR="73516" marT="73516" marB="14703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cap="none" spc="0" dirty="0">
                          <a:solidFill>
                            <a:schemeClr val="accent1"/>
                          </a:solidFill>
                        </a:rPr>
                        <a:t>Definition</a:t>
                      </a:r>
                    </a:p>
                  </a:txBody>
                  <a:tcPr marL="73516" marR="73516" marT="73516" marB="14703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362005"/>
                  </a:ext>
                </a:extLst>
              </a:tr>
              <a:tr h="867486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900" cap="none" spc="0" dirty="0">
                          <a:solidFill>
                            <a:schemeClr val="tx1"/>
                          </a:solidFill>
                        </a:rPr>
                        <a:t>Emphasizes fast-paced gameplay with physical challenges like reflexes and coordination.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773333"/>
                  </a:ext>
                </a:extLst>
              </a:tr>
              <a:tr h="867486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RPG (Role-Playing Game)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900" cap="none" spc="0" dirty="0">
                          <a:solidFill>
                            <a:schemeClr val="tx1"/>
                          </a:solidFill>
                        </a:rPr>
                        <a:t>Story-driven games focusing on character development and customization.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33168"/>
                  </a:ext>
                </a:extLst>
              </a:tr>
              <a:tr h="573423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FPS (First-Person Shooter)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900" cap="none" spc="0" dirty="0">
                          <a:solidFill>
                            <a:schemeClr val="tx1"/>
                          </a:solidFill>
                        </a:rPr>
                        <a:t>Combat-focused games viewed through the player's eyes.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804053"/>
                  </a:ext>
                </a:extLst>
              </a:tr>
              <a:tr h="573423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Strategy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900" cap="none" spc="0" dirty="0">
                          <a:solidFill>
                            <a:schemeClr val="tx1"/>
                          </a:solidFill>
                        </a:rPr>
                        <a:t>Tactical games requiring planning and resource management.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812187"/>
                  </a:ext>
                </a:extLst>
              </a:tr>
              <a:tr h="573423"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Indie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900" cap="none" spc="0" dirty="0">
                          <a:solidFill>
                            <a:schemeClr val="tx1"/>
                          </a:solidFill>
                        </a:rPr>
                        <a:t>Developed by small teams or individuals without major publishers.</a:t>
                      </a:r>
                    </a:p>
                  </a:txBody>
                  <a:tcPr marL="73516" marR="73516" marT="73516" marB="14703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52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199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532F4-E294-1875-F8C7-9E51D0F4C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F563A4-0396-EA0C-314A-1F98B88F431C}"/>
              </a:ext>
            </a:extLst>
          </p:cNvPr>
          <p:cNvSpPr txBox="1">
            <a:spLocks/>
          </p:cNvSpPr>
          <p:nvPr/>
        </p:nvSpPr>
        <p:spPr>
          <a:xfrm>
            <a:off x="3848668" y="2648974"/>
            <a:ext cx="7505132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Each game genre caters to different player preferences and expectations.</a:t>
            </a: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1E1151-3884-8AB1-6008-E555D4AA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 r="1" b="46165"/>
          <a:stretch/>
        </p:blipFill>
        <p:spPr>
          <a:xfrm>
            <a:off x="3649318" y="1"/>
            <a:ext cx="854268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3" name="Picture 2" descr="A video game screen capture&#10;&#10;Description automatically generated">
            <a:extLst>
              <a:ext uri="{FF2B5EF4-FFF2-40B4-BE49-F238E27FC236}">
                <a16:creationId xmlns:a16="http://schemas.microsoft.com/office/drawing/2014/main" id="{3E92DC15-ED59-F5AE-8276-096B9B9A5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0" r="2" b="1502"/>
          <a:stretch/>
        </p:blipFill>
        <p:spPr>
          <a:xfrm>
            <a:off x="20" y="-6955"/>
            <a:ext cx="4475120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 descr="A video game with a group of people and a staircase&#10;&#10;Description automatically generated">
            <a:extLst>
              <a:ext uri="{FF2B5EF4-FFF2-40B4-BE49-F238E27FC236}">
                <a16:creationId xmlns:a16="http://schemas.microsoft.com/office/drawing/2014/main" id="{9169FB5D-995D-30EA-B049-40B2AE27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r="2793" b="-2"/>
          <a:stretch/>
        </p:blipFill>
        <p:spPr>
          <a:xfrm>
            <a:off x="20" y="2279768"/>
            <a:ext cx="3484262" cy="2244420"/>
          </a:xfrm>
          <a:prstGeom prst="rect">
            <a:avLst/>
          </a:prstGeom>
        </p:spPr>
      </p:pic>
      <p:pic>
        <p:nvPicPr>
          <p:cNvPr id="8" name="Picture 7" descr="A video game map of a city&#10;&#10;Description automatically generated">
            <a:extLst>
              <a:ext uri="{FF2B5EF4-FFF2-40B4-BE49-F238E27FC236}">
                <a16:creationId xmlns:a16="http://schemas.microsoft.com/office/drawing/2014/main" id="{AF72285F-9D6D-D1C9-09FA-6C4C102FE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" r="1" b="12861"/>
          <a:stretch/>
        </p:blipFill>
        <p:spPr>
          <a:xfrm>
            <a:off x="7716860" y="4683320"/>
            <a:ext cx="4475140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14" name="Picture 13" descr="A video game of a soldier aiming a rifle&#10;&#10;Description automatically generated">
            <a:extLst>
              <a:ext uri="{FF2B5EF4-FFF2-40B4-BE49-F238E27FC236}">
                <a16:creationId xmlns:a16="http://schemas.microsoft.com/office/drawing/2014/main" id="{CB6C1739-17A6-46F8-697B-C2DCF31D3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7" r="-2" b="33246"/>
          <a:stretch/>
        </p:blipFill>
        <p:spPr>
          <a:xfrm>
            <a:off x="20" y="4682839"/>
            <a:ext cx="8563356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780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6B731-DA68-3F7E-33F1-EED1BD66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82D80-0B72-DDE3-0140-9ECED107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2"/>
            <a:ext cx="10515600" cy="67289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PROBLEM BACKGROUND</a:t>
            </a:r>
            <a:endParaRPr lang="en-MY" sz="4000" b="1" dirty="0">
              <a:solidFill>
                <a:schemeClr val="accent1"/>
              </a:solidFill>
            </a:endParaRPr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EE5E2DCC-DB08-F0B3-E778-2D147A6FE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304863"/>
              </p:ext>
            </p:extLst>
          </p:nvPr>
        </p:nvGraphicFramePr>
        <p:xfrm>
          <a:off x="831850" y="1720645"/>
          <a:ext cx="10515600" cy="4089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3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63C9017C-2D20-A077-8E56-256457806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911912"/>
              </p:ext>
            </p:extLst>
          </p:nvPr>
        </p:nvGraphicFramePr>
        <p:xfrm>
          <a:off x="838200" y="1340636"/>
          <a:ext cx="10515600" cy="4451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265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0B192-071D-FAF6-294E-E88D4CA5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E2C39-5A98-08E5-892E-829A6F873F85}"/>
              </a:ext>
            </a:extLst>
          </p:cNvPr>
          <p:cNvSpPr txBox="1"/>
          <p:nvPr/>
        </p:nvSpPr>
        <p:spPr>
          <a:xfrm>
            <a:off x="3048762" y="2967335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LITERATURE REVIEW</a:t>
            </a:r>
            <a:endParaRPr lang="en-MY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7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7883</TotalTime>
  <Words>995</Words>
  <Application>Microsoft Macintosh PowerPoint</Application>
  <PresentationFormat>Widescreen</PresentationFormat>
  <Paragraphs>199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 Neue</vt:lpstr>
      <vt:lpstr>Montserrat Semi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Game Genre Overview</vt:lpstr>
      <vt:lpstr>PowerPoint Presentation</vt:lpstr>
      <vt:lpstr>PROBLEM BACKGROUND</vt:lpstr>
      <vt:lpstr>PowerPoint Presentation</vt:lpstr>
      <vt:lpstr>PowerPoint Presentation</vt:lpstr>
      <vt:lpstr>Literature Review</vt:lpstr>
      <vt:lpstr>PowerPoint Presentation</vt:lpstr>
      <vt:lpstr>Research Framework</vt:lpstr>
      <vt:lpstr>Tools and Technologies Used in the Study</vt:lpstr>
      <vt:lpstr>List of the Selected Games (100,000 review data)</vt:lpstr>
      <vt:lpstr>Data Cleaning</vt:lpstr>
      <vt:lpstr>Data Transformation</vt:lpstr>
      <vt:lpstr>PowerPoint Presentation</vt:lpstr>
      <vt:lpstr>Sentiment Distribution Across Genres</vt:lpstr>
      <vt:lpstr>Distribution of Censored Text Across Genres</vt:lpstr>
      <vt:lpstr>Distribution of Product Refunds Across Genres</vt:lpstr>
      <vt:lpstr>Key Insights</vt:lpstr>
      <vt:lpstr>Feature Engineering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SAFIRA NURUL IZZA</cp:lastModifiedBy>
  <cp:revision>49</cp:revision>
  <dcterms:created xsi:type="dcterms:W3CDTF">2023-12-31T03:09:43Z</dcterms:created>
  <dcterms:modified xsi:type="dcterms:W3CDTF">2025-01-17T07:25:49Z</dcterms:modified>
</cp:coreProperties>
</file>